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19"/>
  </p:notesMasterIdLst>
  <p:sldIdLst>
    <p:sldId id="256" r:id="rId2"/>
    <p:sldId id="257" r:id="rId3"/>
    <p:sldId id="271" r:id="rId4"/>
    <p:sldId id="258" r:id="rId5"/>
    <p:sldId id="264" r:id="rId6"/>
    <p:sldId id="262" r:id="rId7"/>
    <p:sldId id="272" r:id="rId8"/>
    <p:sldId id="265" r:id="rId9"/>
    <p:sldId id="266" r:id="rId10"/>
    <p:sldId id="261" r:id="rId11"/>
    <p:sldId id="267" r:id="rId12"/>
    <p:sldId id="269" r:id="rId13"/>
    <p:sldId id="268" r:id="rId14"/>
    <p:sldId id="273" r:id="rId15"/>
    <p:sldId id="274" r:id="rId16"/>
    <p:sldId id="275" r:id="rId17"/>
    <p:sldId id="276" r:id="rId18"/>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1326"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E3A5DB-F7A9-4555-9917-46DBBAA72163}" type="datetimeFigureOut">
              <a:rPr lang="de-DE" smtClean="0"/>
              <a:t>26.09.2013</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1955A5-30D5-4178-A8A7-C814F3B98593}" type="slidenum">
              <a:rPr lang="de-DE" smtClean="0"/>
              <a:t>‹Nr.›</a:t>
            </a:fld>
            <a:endParaRPr lang="de-DE"/>
          </a:p>
        </p:txBody>
      </p:sp>
    </p:spTree>
    <p:extLst>
      <p:ext uri="{BB962C8B-B14F-4D97-AF65-F5344CB8AC3E}">
        <p14:creationId xmlns:p14="http://schemas.microsoft.com/office/powerpoint/2010/main" val="210821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Die </a:t>
            </a:r>
            <a:r>
              <a:rPr lang="de-DE" dirty="0" err="1" smtClean="0"/>
              <a:t>Mobilitätsdatencloud</a:t>
            </a:r>
            <a:r>
              <a:rPr lang="de-DE" dirty="0" smtClean="0"/>
              <a:t> (MDC) verfügt über ein web basiertes Speichersystem,</a:t>
            </a:r>
            <a:r>
              <a:rPr lang="de-DE" baseline="0" dirty="0" smtClean="0"/>
              <a:t> welches von den Mobilitätsdiensten benutzt wird, um Daten zu abzurufen oder zu persistieren. Daten können via XML, CSV oder JSON Datei hoch geladen werden und werden anschließend vom Storage der MDC in ein relationales Datenmodell überführt. Die MDC bietet REST Schnittstellen an, um via SQL auf die Daten zugreifen zu können.</a:t>
            </a:r>
            <a:endParaRPr lang="de-DE" dirty="0"/>
          </a:p>
        </p:txBody>
      </p:sp>
      <p:sp>
        <p:nvSpPr>
          <p:cNvPr id="4" name="Foliennummernplatzhalter 3"/>
          <p:cNvSpPr>
            <a:spLocks noGrp="1"/>
          </p:cNvSpPr>
          <p:nvPr>
            <p:ph type="sldNum" sz="quarter" idx="10"/>
          </p:nvPr>
        </p:nvSpPr>
        <p:spPr/>
        <p:txBody>
          <a:bodyPr/>
          <a:lstStyle/>
          <a:p>
            <a:fld id="{80A5790E-4AB3-40EA-BADC-F8FC816A96AF}" type="slidenum">
              <a:rPr lang="de-DE" smtClean="0"/>
              <a:t>7</a:t>
            </a:fld>
            <a:endParaRPr lang="de-DE"/>
          </a:p>
        </p:txBody>
      </p:sp>
    </p:spTree>
    <p:extLst>
      <p:ext uri="{BB962C8B-B14F-4D97-AF65-F5344CB8AC3E}">
        <p14:creationId xmlns:p14="http://schemas.microsoft.com/office/powerpoint/2010/main" val="2000761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14680" y="3007361"/>
            <a:ext cx="7772400" cy="421640"/>
          </a:xfrm>
        </p:spPr>
        <p:txBody>
          <a:bodyPr/>
          <a:lstStyle/>
          <a:p>
            <a:r>
              <a:rPr lang="de-DE" dirty="0" smtClean="0"/>
              <a:t>Mastertitelformat bearbeiten</a:t>
            </a:r>
            <a:endParaRPr lang="de-DE" dirty="0"/>
          </a:p>
        </p:txBody>
      </p:sp>
      <p:sp>
        <p:nvSpPr>
          <p:cNvPr id="3" name="Untertitel 2"/>
          <p:cNvSpPr>
            <a:spLocks noGrp="1"/>
          </p:cNvSpPr>
          <p:nvPr>
            <p:ph type="subTitle" idx="1"/>
          </p:nvPr>
        </p:nvSpPr>
        <p:spPr>
          <a:xfrm>
            <a:off x="614680" y="5715000"/>
            <a:ext cx="7960360" cy="269240"/>
          </a:xfrm>
        </p:spPr>
        <p:txBody>
          <a:bodyPr>
            <a:normAutofit/>
          </a:bodyPr>
          <a:lstStyle>
            <a:lvl1pPr marL="0" marR="0" indent="0" algn="l" defTabSz="457200" rtl="0" eaLnBrk="1" fontAlgn="auto" latinLnBrk="0" hangingPunct="1">
              <a:lnSpc>
                <a:spcPct val="100000"/>
              </a:lnSpc>
              <a:spcBef>
                <a:spcPct val="20000"/>
              </a:spcBef>
              <a:spcAft>
                <a:spcPts val="0"/>
              </a:spcAft>
              <a:buClr>
                <a:srgbClr val="1B9C7D"/>
              </a:buClr>
              <a:buSzPct val="120000"/>
              <a:buFont typeface="Wingdings" charset="2"/>
              <a:buNone/>
              <a:tabLst/>
              <a:defRPr sz="11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Master-Untertitelformat bearbeiten</a:t>
            </a:r>
            <a:endParaRPr lang="de-DE" dirty="0"/>
          </a:p>
        </p:txBody>
      </p:sp>
      <p:sp>
        <p:nvSpPr>
          <p:cNvPr id="8" name="Textplatzhalter 7"/>
          <p:cNvSpPr>
            <a:spLocks noGrp="1"/>
          </p:cNvSpPr>
          <p:nvPr>
            <p:ph type="body" sz="quarter" idx="13"/>
          </p:nvPr>
        </p:nvSpPr>
        <p:spPr>
          <a:xfrm>
            <a:off x="620396" y="3439161"/>
            <a:ext cx="5140325" cy="441959"/>
          </a:xfrm>
        </p:spPr>
        <p:txBody>
          <a:bodyPr>
            <a:normAutofit/>
          </a:bodyPr>
          <a:lstStyle>
            <a:lvl1pPr>
              <a:buNone/>
              <a:defRPr sz="2000">
                <a:solidFill>
                  <a:srgbClr val="6FA93B"/>
                </a:solidFill>
              </a:defRPr>
            </a:lvl1pPr>
          </a:lstStyle>
          <a:p>
            <a:pPr lvl="0"/>
            <a:r>
              <a:rPr lang="de-DE" dirty="0" smtClean="0"/>
              <a:t>Mastertextformat bearbeiten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C MOTION_Inhalt_Stichpunkte 1spalti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32000" y="720000"/>
            <a:ext cx="8280000" cy="720000"/>
          </a:xfrm>
        </p:spPr>
        <p:txBody>
          <a:bodyPr/>
          <a:lstStyle>
            <a:lvl1pPr>
              <a:defRPr>
                <a:solidFill>
                  <a:srgbClr val="1A9B7E"/>
                </a:solidFill>
              </a:defRPr>
            </a:lvl1pPr>
          </a:lstStyle>
          <a:p>
            <a:r>
              <a:rPr lang="de-DE" dirty="0" smtClean="0"/>
              <a:t>Headline   ̶ Tahoma Regular 22pt</a:t>
            </a:r>
            <a:br>
              <a:rPr lang="de-DE" dirty="0" smtClean="0"/>
            </a:br>
            <a:r>
              <a:rPr lang="de-DE" dirty="0" smtClean="0">
                <a:solidFill>
                  <a:srgbClr val="86120D"/>
                </a:solidFill>
              </a:rPr>
              <a:t>Zweite Zeile bitte immer in Kopfbalkenfarbe</a:t>
            </a:r>
            <a:endParaRPr lang="de-DE" dirty="0"/>
          </a:p>
        </p:txBody>
      </p:sp>
      <p:sp>
        <p:nvSpPr>
          <p:cNvPr id="8" name="Inhaltsplatzhalter 2"/>
          <p:cNvSpPr>
            <a:spLocks noGrp="1"/>
          </p:cNvSpPr>
          <p:nvPr>
            <p:ph idx="14" hasCustomPrompt="1"/>
          </p:nvPr>
        </p:nvSpPr>
        <p:spPr>
          <a:xfrm>
            <a:off x="432000" y="1715388"/>
            <a:ext cx="8280000" cy="4410000"/>
          </a:xfrm>
        </p:spPr>
        <p:txBody>
          <a:bodyPr/>
          <a:lstStyle>
            <a:lvl1pPr>
              <a:defRPr>
                <a:solidFill>
                  <a:schemeClr val="tx1"/>
                </a:solidFill>
              </a:defRPr>
            </a:lvl1pPr>
          </a:lstStyle>
          <a:p>
            <a:pPr lvl="0"/>
            <a:r>
              <a:rPr lang="de-DE" dirty="0" smtClean="0"/>
              <a:t>Stichpunkt (</a:t>
            </a:r>
            <a:r>
              <a:rPr lang="de-DE" dirty="0" err="1" smtClean="0"/>
              <a:t>Tahoma</a:t>
            </a:r>
            <a:r>
              <a:rPr lang="de-DE" dirty="0" smtClean="0"/>
              <a:t> Regular, 16pt)</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1847727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4" name="Bild 16" descr="FOKUS_300dpi_CMYK.jpg"/>
          <p:cNvPicPr>
            <a:picLocks noChangeAspect="1"/>
          </p:cNvPicPr>
          <p:nvPr userDrawn="1"/>
        </p:nvPicPr>
        <p:blipFill>
          <a:blip r:embed="rId2" cstate="print"/>
          <a:srcRect/>
          <a:stretch>
            <a:fillRect/>
          </a:stretch>
        </p:blipFill>
        <p:spPr bwMode="auto">
          <a:xfrm>
            <a:off x="534988" y="6292850"/>
            <a:ext cx="1193800" cy="361950"/>
          </a:xfrm>
          <a:prstGeom prst="rect">
            <a:avLst/>
          </a:prstGeom>
          <a:noFill/>
          <a:ln w="9525">
            <a:noFill/>
            <a:miter lim="800000"/>
            <a:headEnd/>
            <a:tailEnd/>
          </a:ln>
        </p:spPr>
      </p:pic>
      <p:sp>
        <p:nvSpPr>
          <p:cNvPr id="2" name="Titel 1"/>
          <p:cNvSpPr>
            <a:spLocks noGrp="1"/>
          </p:cNvSpPr>
          <p:nvPr>
            <p:ph type="title"/>
          </p:nvPr>
        </p:nvSpPr>
        <p:spPr>
          <a:xfrm>
            <a:off x="439738" y="532245"/>
            <a:ext cx="8222817" cy="787402"/>
          </a:xfrm>
        </p:spPr>
        <p:txBody>
          <a:bodyPr>
            <a:normAutofit/>
          </a:bodyPr>
          <a:lstStyle>
            <a:lvl1pPr>
              <a:defRPr sz="2000"/>
            </a:lvl1pPr>
          </a:lstStyle>
          <a:p>
            <a:r>
              <a:rPr lang="de-DE" dirty="0" smtClean="0"/>
              <a:t>Mastertitelformat bearbeiten</a:t>
            </a:r>
            <a:endParaRPr lang="de-DE" dirty="0"/>
          </a:p>
        </p:txBody>
      </p:sp>
      <p:sp>
        <p:nvSpPr>
          <p:cNvPr id="3" name="Inhaltsplatzhalter 2"/>
          <p:cNvSpPr>
            <a:spLocks noGrp="1"/>
          </p:cNvSpPr>
          <p:nvPr>
            <p:ph idx="1"/>
          </p:nvPr>
        </p:nvSpPr>
        <p:spPr/>
        <p:txBody>
          <a:bodyPr/>
          <a:lstStyle>
            <a:lvl1pPr>
              <a:buClr>
                <a:srgbClr val="6FA93B"/>
              </a:buClr>
              <a:defRPr/>
            </a:lvl1pPr>
            <a:lvl2pPr>
              <a:buClr>
                <a:srgbClr val="6FA93B"/>
              </a:buClr>
              <a:defRPr/>
            </a:lvl2pPr>
            <a:lvl3pPr>
              <a:buClr>
                <a:srgbClr val="6FA93B"/>
              </a:buClr>
              <a:defRPr/>
            </a:lvl3pPr>
            <a:lvl4pPr>
              <a:buClr>
                <a:srgbClr val="6FA93B"/>
              </a:buClr>
              <a:defRPr/>
            </a:lvl4pPr>
            <a:lvl5pPr>
              <a:buClr>
                <a:srgbClr val="6FA93B"/>
              </a:buClr>
              <a:defRPr/>
            </a:lvl5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Foliennummernplatzhalter 5"/>
          <p:cNvSpPr>
            <a:spLocks noGrp="1"/>
          </p:cNvSpPr>
          <p:nvPr>
            <p:ph type="sldNum" sz="quarter" idx="10"/>
          </p:nvPr>
        </p:nvSpPr>
        <p:spPr/>
        <p:txBody>
          <a:bodyPr/>
          <a:lstStyle>
            <a:lvl1pPr algn="r">
              <a:defRPr smtClean="0"/>
            </a:lvl1pPr>
          </a:lstStyle>
          <a:p>
            <a:pPr>
              <a:defRPr/>
            </a:pPr>
            <a:fld id="{DB8BDFB4-D739-48CB-BA66-AE8C1CA6DAF6}" type="slidenum">
              <a:rPr lang="de-DE" smtClean="0"/>
              <a:pPr>
                <a:defRPr/>
              </a:pPr>
              <a:t>‹Nr.›</a:t>
            </a:fld>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pic>
        <p:nvPicPr>
          <p:cNvPr id="5" name="Bild 16" descr="FOKUS_300dpi_CMYK.jpg"/>
          <p:cNvPicPr>
            <a:picLocks noChangeAspect="1"/>
          </p:cNvPicPr>
          <p:nvPr userDrawn="1"/>
        </p:nvPicPr>
        <p:blipFill>
          <a:blip r:embed="rId2" cstate="print"/>
          <a:srcRect/>
          <a:stretch>
            <a:fillRect/>
          </a:stretch>
        </p:blipFill>
        <p:spPr bwMode="auto">
          <a:xfrm>
            <a:off x="534988" y="6292850"/>
            <a:ext cx="1193800" cy="361950"/>
          </a:xfrm>
          <a:prstGeom prst="rect">
            <a:avLst/>
          </a:prstGeom>
          <a:noFill/>
          <a:ln w="9525">
            <a:noFill/>
            <a:miter lim="800000"/>
            <a:headEnd/>
            <a:tailEnd/>
          </a:ln>
        </p:spPr>
      </p:pic>
      <p:sp>
        <p:nvSpPr>
          <p:cNvPr id="7" name="Foliennummernplatzhalter 8"/>
          <p:cNvSpPr>
            <a:spLocks noGrp="1"/>
          </p:cNvSpPr>
          <p:nvPr>
            <p:ph type="sldNum" sz="quarter" idx="10"/>
          </p:nvPr>
        </p:nvSpPr>
        <p:spPr/>
        <p:txBody>
          <a:bodyPr/>
          <a:lstStyle>
            <a:lvl1pPr>
              <a:defRPr smtClean="0"/>
            </a:lvl1pPr>
          </a:lstStyle>
          <a:p>
            <a:pPr>
              <a:defRPr/>
            </a:pPr>
            <a:fld id="{A49C7953-51E5-4908-BF2B-71D7582B6520}" type="slidenum">
              <a:rPr lang="de-DE"/>
              <a:pPr>
                <a:defRPr/>
              </a:pPr>
              <a:t>‹Nr.›</a:t>
            </a:fld>
            <a:endParaRPr lang="de-DE"/>
          </a:p>
        </p:txBody>
      </p:sp>
      <p:sp>
        <p:nvSpPr>
          <p:cNvPr id="8" name="Inhaltsplatzhalter 3"/>
          <p:cNvSpPr>
            <a:spLocks noGrp="1"/>
          </p:cNvSpPr>
          <p:nvPr>
            <p:ph sz="half" idx="2"/>
          </p:nvPr>
        </p:nvSpPr>
        <p:spPr>
          <a:xfrm>
            <a:off x="439738" y="1431925"/>
            <a:ext cx="3901353" cy="4467802"/>
          </a:xfrm>
        </p:spPr>
        <p:txBody>
          <a:bodyPr>
            <a:normAutofit/>
          </a:bodyPr>
          <a:lstStyle>
            <a:lvl1pPr>
              <a:buClr>
                <a:srgbClr val="6FA93B"/>
              </a:buClr>
              <a:defRPr sz="1600"/>
            </a:lvl1pPr>
            <a:lvl2pPr>
              <a:buClr>
                <a:srgbClr val="6FA93B"/>
              </a:buClr>
              <a:defRPr sz="1600"/>
            </a:lvl2pPr>
            <a:lvl3pPr>
              <a:buClr>
                <a:srgbClr val="6FA93B"/>
              </a:buClr>
              <a:defRPr sz="1600"/>
            </a:lvl3pPr>
            <a:lvl4pPr>
              <a:buClr>
                <a:srgbClr val="6FA93B"/>
              </a:buClr>
              <a:defRPr sz="1600"/>
            </a:lvl4pPr>
            <a:lvl5pPr>
              <a:buClr>
                <a:srgbClr val="6FA93B"/>
              </a:buClr>
              <a:defRPr sz="1600"/>
            </a:lvl5pPr>
            <a:lvl6pPr>
              <a:defRPr sz="1600"/>
            </a:lvl6pPr>
            <a:lvl7pPr>
              <a:defRPr sz="1600"/>
            </a:lvl7pPr>
            <a:lvl8pPr>
              <a:defRPr sz="1600"/>
            </a:lvl8pPr>
            <a:lvl9pPr>
              <a:defRPr sz="1600"/>
            </a:lvl9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9" name="Inhaltsplatzhalter 5"/>
          <p:cNvSpPr>
            <a:spLocks noGrp="1"/>
          </p:cNvSpPr>
          <p:nvPr>
            <p:ph sz="quarter" idx="4"/>
          </p:nvPr>
        </p:nvSpPr>
        <p:spPr>
          <a:xfrm>
            <a:off x="4733636" y="1431925"/>
            <a:ext cx="3948546" cy="4467803"/>
          </a:xfrm>
        </p:spPr>
        <p:txBody>
          <a:bodyPr>
            <a:normAutofit/>
          </a:bodyPr>
          <a:lstStyle>
            <a:lvl1pPr>
              <a:buClr>
                <a:srgbClr val="6FA93B"/>
              </a:buClr>
              <a:defRPr sz="1600"/>
            </a:lvl1pPr>
            <a:lvl2pPr>
              <a:buClr>
                <a:srgbClr val="6FA93B"/>
              </a:buClr>
              <a:defRPr sz="1600"/>
            </a:lvl2pPr>
            <a:lvl3pPr>
              <a:buClr>
                <a:srgbClr val="6FA93B"/>
              </a:buClr>
              <a:defRPr sz="1600"/>
            </a:lvl3pPr>
            <a:lvl4pPr>
              <a:buClr>
                <a:srgbClr val="6FA93B"/>
              </a:buClr>
              <a:defRPr sz="1600"/>
            </a:lvl4pPr>
            <a:lvl5pPr>
              <a:buClr>
                <a:srgbClr val="6FA93B"/>
              </a:buClr>
              <a:defRPr sz="1600"/>
            </a:lvl5pPr>
            <a:lvl6pPr>
              <a:defRPr sz="1600"/>
            </a:lvl6pPr>
            <a:lvl7pPr>
              <a:defRPr sz="1600"/>
            </a:lvl7pPr>
            <a:lvl8pPr>
              <a:defRPr sz="1600"/>
            </a:lvl8pPr>
            <a:lvl9pPr>
              <a:defRPr sz="1600"/>
            </a:lvl9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0" name="Titelplatzhalter 1"/>
          <p:cNvSpPr>
            <a:spLocks noGrp="1"/>
          </p:cNvSpPr>
          <p:nvPr>
            <p:ph type="title"/>
          </p:nvPr>
        </p:nvSpPr>
        <p:spPr bwMode="auto">
          <a:xfrm>
            <a:off x="439738" y="532245"/>
            <a:ext cx="8229600" cy="749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smtClean="0"/>
              <a:t>Mastertitelformat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pic>
        <p:nvPicPr>
          <p:cNvPr id="5" name="Bild 16" descr="FOKUS_300dpi_CMYK.jpg"/>
          <p:cNvPicPr>
            <a:picLocks noChangeAspect="1"/>
          </p:cNvPicPr>
          <p:nvPr userDrawn="1"/>
        </p:nvPicPr>
        <p:blipFill>
          <a:blip r:embed="rId2" cstate="print"/>
          <a:srcRect/>
          <a:stretch>
            <a:fillRect/>
          </a:stretch>
        </p:blipFill>
        <p:spPr bwMode="auto">
          <a:xfrm>
            <a:off x="534988" y="6292850"/>
            <a:ext cx="1193800" cy="361950"/>
          </a:xfrm>
          <a:prstGeom prst="rect">
            <a:avLst/>
          </a:prstGeom>
          <a:noFill/>
          <a:ln w="9525">
            <a:noFill/>
            <a:miter lim="800000"/>
            <a:headEnd/>
            <a:tailEnd/>
          </a:ln>
        </p:spPr>
      </p:pic>
      <p:sp>
        <p:nvSpPr>
          <p:cNvPr id="6" name="Foliennummernplatzhalter 4"/>
          <p:cNvSpPr>
            <a:spLocks noGrp="1"/>
          </p:cNvSpPr>
          <p:nvPr>
            <p:ph type="sldNum" sz="quarter" idx="15"/>
          </p:nvPr>
        </p:nvSpPr>
        <p:spPr/>
        <p:txBody>
          <a:bodyPr/>
          <a:lstStyle>
            <a:lvl1pPr>
              <a:defRPr smtClean="0"/>
            </a:lvl1pPr>
          </a:lstStyle>
          <a:p>
            <a:pPr>
              <a:defRPr/>
            </a:pPr>
            <a:fld id="{C8495DB5-E49C-4064-B885-AE1B965D1826}" type="slidenum">
              <a:rPr lang="de-DE"/>
              <a:pPr>
                <a:defRPr/>
              </a:pPr>
              <a:t>‹Nr.›</a:t>
            </a:fld>
            <a:endParaRPr lang="de-DE"/>
          </a:p>
        </p:txBody>
      </p:sp>
      <p:sp>
        <p:nvSpPr>
          <p:cNvPr id="7" name="Inhaltsplatzhalter 12"/>
          <p:cNvSpPr>
            <a:spLocks noGrp="1"/>
          </p:cNvSpPr>
          <p:nvPr>
            <p:ph sz="quarter" idx="13"/>
          </p:nvPr>
        </p:nvSpPr>
        <p:spPr>
          <a:xfrm>
            <a:off x="6045199" y="1431925"/>
            <a:ext cx="2660073" cy="4421620"/>
          </a:xfrm>
        </p:spPr>
        <p:txBody>
          <a:bodyPr/>
          <a:lstStyle>
            <a:lvl1pPr>
              <a:buNone/>
              <a:defRPr/>
            </a:lvl1pPr>
          </a:lstStyle>
          <a:p>
            <a:pPr lvl="0"/>
            <a:endParaRPr lang="de-DE" dirty="0" smtClean="0"/>
          </a:p>
        </p:txBody>
      </p:sp>
      <p:sp>
        <p:nvSpPr>
          <p:cNvPr id="9" name="Textplatzhalter 7"/>
          <p:cNvSpPr>
            <a:spLocks noGrp="1"/>
          </p:cNvSpPr>
          <p:nvPr>
            <p:ph type="body" sz="quarter" idx="14"/>
          </p:nvPr>
        </p:nvSpPr>
        <p:spPr>
          <a:xfrm>
            <a:off x="439738" y="1431925"/>
            <a:ext cx="5194444" cy="4410075"/>
          </a:xfrm>
        </p:spPr>
        <p:txBody>
          <a:bodyPr/>
          <a:lstStyle>
            <a:lvl1pPr>
              <a:buClr>
                <a:srgbClr val="6FA93B"/>
              </a:buClr>
              <a:defRPr/>
            </a:lvl1pPr>
            <a:lvl2pPr>
              <a:buClr>
                <a:srgbClr val="6FA93B"/>
              </a:buClr>
              <a:defRPr/>
            </a:lvl2pPr>
            <a:lvl3pPr>
              <a:buClr>
                <a:srgbClr val="6FA93B"/>
              </a:buClr>
              <a:defRPr/>
            </a:lvl3pPr>
            <a:lvl4pPr>
              <a:buClr>
                <a:srgbClr val="6FA93B"/>
              </a:buClr>
              <a:defRPr/>
            </a:lvl4pPr>
            <a:lvl5pPr>
              <a:buClr>
                <a:srgbClr val="6FA93B"/>
              </a:buClr>
              <a:defRPr/>
            </a:lvl5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0" name="Titelplatzhalter 1"/>
          <p:cNvSpPr>
            <a:spLocks noGrp="1"/>
          </p:cNvSpPr>
          <p:nvPr>
            <p:ph type="title"/>
          </p:nvPr>
        </p:nvSpPr>
        <p:spPr bwMode="auto">
          <a:xfrm>
            <a:off x="439738" y="532245"/>
            <a:ext cx="8229600" cy="749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smtClean="0"/>
              <a:t>Mastertitelformat bearbeiten</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pic>
        <p:nvPicPr>
          <p:cNvPr id="3" name="Bild 16" descr="FOKUS_300dpi_CMYK.jpg"/>
          <p:cNvPicPr>
            <a:picLocks noChangeAspect="1"/>
          </p:cNvPicPr>
          <p:nvPr userDrawn="1"/>
        </p:nvPicPr>
        <p:blipFill>
          <a:blip r:embed="rId2" cstate="print"/>
          <a:srcRect/>
          <a:stretch>
            <a:fillRect/>
          </a:stretch>
        </p:blipFill>
        <p:spPr bwMode="auto">
          <a:xfrm>
            <a:off x="534988" y="6292850"/>
            <a:ext cx="1193800" cy="361950"/>
          </a:xfrm>
          <a:prstGeom prst="rect">
            <a:avLst/>
          </a:prstGeom>
          <a:noFill/>
          <a:ln w="9525">
            <a:noFill/>
            <a:miter lim="800000"/>
            <a:headEnd/>
            <a:tailEnd/>
          </a:ln>
        </p:spPr>
      </p:pic>
      <p:sp>
        <p:nvSpPr>
          <p:cNvPr id="4" name="Foliennummernplatzhalter 5"/>
          <p:cNvSpPr>
            <a:spLocks noGrp="1"/>
          </p:cNvSpPr>
          <p:nvPr>
            <p:ph type="sldNum" sz="quarter" idx="10"/>
          </p:nvPr>
        </p:nvSpPr>
        <p:spPr/>
        <p:txBody>
          <a:bodyPr/>
          <a:lstStyle>
            <a:lvl1pPr>
              <a:defRPr smtClean="0"/>
            </a:lvl1pPr>
          </a:lstStyle>
          <a:p>
            <a:pPr>
              <a:defRPr/>
            </a:pPr>
            <a:fld id="{B37BE157-07A2-4EFF-B6AC-9C2DC4F862CE}" type="slidenum">
              <a:rPr lang="de-DE"/>
              <a:pPr>
                <a:defRPr/>
              </a:pPr>
              <a:t>‹Nr.›</a:t>
            </a:fld>
            <a:endParaRPr lang="de-DE"/>
          </a:p>
        </p:txBody>
      </p:sp>
      <p:sp>
        <p:nvSpPr>
          <p:cNvPr id="6" name="Titelplatzhalter 1"/>
          <p:cNvSpPr>
            <a:spLocks noGrp="1"/>
          </p:cNvSpPr>
          <p:nvPr>
            <p:ph type="title"/>
          </p:nvPr>
        </p:nvSpPr>
        <p:spPr bwMode="auto">
          <a:xfrm>
            <a:off x="439738" y="532245"/>
            <a:ext cx="8229600" cy="749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smtClean="0"/>
              <a:t>Mastertitelformat bearbeiten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C ELAN_Inhalt_Stichpunkte 2spaltig">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C ELAN_Inhalt_Stichpunkte 1spalti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32000" y="720000"/>
            <a:ext cx="8280000" cy="720000"/>
          </a:xfrm>
        </p:spPr>
        <p:txBody>
          <a:bodyPr/>
          <a:lstStyle>
            <a:lvl1pPr>
              <a:defRPr>
                <a:solidFill>
                  <a:srgbClr val="333333"/>
                </a:solidFill>
              </a:defRPr>
            </a:lvl1pPr>
          </a:lstStyle>
          <a:p>
            <a:r>
              <a:rPr lang="de-DE" dirty="0" smtClean="0"/>
              <a:t>Headline  ̶  </a:t>
            </a:r>
            <a:r>
              <a:rPr lang="de-DE" dirty="0" err="1" smtClean="0"/>
              <a:t>Tahoma</a:t>
            </a:r>
            <a:r>
              <a:rPr lang="de-DE" dirty="0" smtClean="0"/>
              <a:t> Regular 22pt</a:t>
            </a:r>
            <a:br>
              <a:rPr lang="de-DE" dirty="0" smtClean="0"/>
            </a:br>
            <a:r>
              <a:rPr lang="de-DE" dirty="0" smtClean="0">
                <a:solidFill>
                  <a:srgbClr val="658E0C"/>
                </a:solidFill>
              </a:rPr>
              <a:t>Zweite Zeile bitte immer in Kopfbalkenfarbe</a:t>
            </a:r>
            <a:endParaRPr lang="de-DE" dirty="0"/>
          </a:p>
        </p:txBody>
      </p:sp>
      <p:sp>
        <p:nvSpPr>
          <p:cNvPr id="8" name="Inhaltsplatzhalter 2"/>
          <p:cNvSpPr>
            <a:spLocks noGrp="1"/>
          </p:cNvSpPr>
          <p:nvPr>
            <p:ph idx="14" hasCustomPrompt="1"/>
          </p:nvPr>
        </p:nvSpPr>
        <p:spPr>
          <a:xfrm>
            <a:off x="432000" y="1715388"/>
            <a:ext cx="8280000" cy="4410000"/>
          </a:xfrm>
        </p:spPr>
        <p:txBody>
          <a:bodyPr/>
          <a:lstStyle>
            <a:lvl1pPr>
              <a:buClr>
                <a:srgbClr val="6FA93B"/>
              </a:buClr>
              <a:defRPr>
                <a:solidFill>
                  <a:schemeClr val="tx1"/>
                </a:solidFill>
              </a:defRPr>
            </a:lvl1pPr>
            <a:lvl2pPr>
              <a:buClr>
                <a:srgbClr val="6FA93B"/>
              </a:buClr>
              <a:defRPr/>
            </a:lvl2pPr>
            <a:lvl3pPr>
              <a:buClr>
                <a:srgbClr val="6FA93B"/>
              </a:buClr>
              <a:defRPr/>
            </a:lvl3pPr>
            <a:lvl4pPr>
              <a:buClr>
                <a:srgbClr val="6FA93B"/>
              </a:buClr>
              <a:defRPr/>
            </a:lvl4pPr>
            <a:lvl5pPr>
              <a:buClr>
                <a:srgbClr val="6FA93B"/>
              </a:buClr>
              <a:defRPr/>
            </a:lvl5pPr>
          </a:lstStyle>
          <a:p>
            <a:pPr lvl="0"/>
            <a:r>
              <a:rPr lang="de-DE" dirty="0" smtClean="0"/>
              <a:t>Stichpunkt (</a:t>
            </a:r>
            <a:r>
              <a:rPr lang="de-DE" dirty="0" err="1" smtClean="0"/>
              <a:t>Tahoma</a:t>
            </a:r>
            <a:r>
              <a:rPr lang="de-DE" dirty="0" smtClean="0"/>
              <a:t> Regular, 16pt)</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Foliennummernplatzhalter 5"/>
          <p:cNvSpPr>
            <a:spLocks noGrp="1"/>
          </p:cNvSpPr>
          <p:nvPr>
            <p:ph type="sldNum" sz="quarter" idx="10"/>
          </p:nvPr>
        </p:nvSpPr>
        <p:spPr>
          <a:xfrm>
            <a:off x="0" y="6326188"/>
            <a:ext cx="9144000" cy="365125"/>
          </a:xfrm>
        </p:spPr>
        <p:txBody>
          <a:bodyPr/>
          <a:lstStyle>
            <a:lvl1pPr algn="r">
              <a:defRPr smtClean="0"/>
            </a:lvl1pPr>
          </a:lstStyle>
          <a:p>
            <a:pPr>
              <a:defRPr/>
            </a:pPr>
            <a:fld id="{B37BE157-07A2-4EFF-B6AC-9C2DC4F862CE}" type="slidenum">
              <a:rPr lang="de-DE" smtClean="0"/>
              <a:pPr>
                <a:defRPr/>
              </a:pPr>
              <a:t>‹Nr.›</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NHALT_Fliesstext1spaltig_Bild/GrafikRECH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32000" y="720000"/>
            <a:ext cx="8280000" cy="720000"/>
          </a:xfrm>
        </p:spPr>
        <p:txBody>
          <a:bodyPr/>
          <a:lstStyle>
            <a:lvl1pPr>
              <a:defRPr>
                <a:solidFill>
                  <a:srgbClr val="333333"/>
                </a:solidFill>
              </a:defRPr>
            </a:lvl1pPr>
          </a:lstStyle>
          <a:p>
            <a:r>
              <a:rPr lang="de-DE" dirty="0" smtClean="0"/>
              <a:t>Headline  ̶  </a:t>
            </a:r>
            <a:r>
              <a:rPr lang="de-DE" dirty="0" err="1" smtClean="0"/>
              <a:t>Tahoma</a:t>
            </a:r>
            <a:r>
              <a:rPr lang="de-DE" dirty="0" smtClean="0"/>
              <a:t> Regular 22pt</a:t>
            </a:r>
            <a:br>
              <a:rPr lang="de-DE" dirty="0" smtClean="0"/>
            </a:br>
            <a:r>
              <a:rPr lang="de-DE" dirty="0" smtClean="0">
                <a:solidFill>
                  <a:srgbClr val="658E0C"/>
                </a:solidFill>
              </a:rPr>
              <a:t>Zweite Zeile bitte immer in Kopfbalkenfarbe</a:t>
            </a:r>
            <a:endParaRPr lang="de-DE" dirty="0"/>
          </a:p>
        </p:txBody>
      </p:sp>
      <p:sp>
        <p:nvSpPr>
          <p:cNvPr id="5" name="Inhaltsplatzhalter 2"/>
          <p:cNvSpPr>
            <a:spLocks noGrp="1"/>
          </p:cNvSpPr>
          <p:nvPr>
            <p:ph idx="14" hasCustomPrompt="1"/>
          </p:nvPr>
        </p:nvSpPr>
        <p:spPr>
          <a:xfrm>
            <a:off x="432000" y="1715388"/>
            <a:ext cx="8280000" cy="4526792"/>
          </a:xfrm>
        </p:spPr>
        <p:txBody>
          <a:bodyPr/>
          <a:lstStyle>
            <a:lvl1pPr marL="0" indent="0">
              <a:buNone/>
              <a:defRPr>
                <a:solidFill>
                  <a:schemeClr val="tx1"/>
                </a:solidFill>
              </a:defRPr>
            </a:lvl1pPr>
            <a:lvl2pPr marL="0" indent="0">
              <a:buNone/>
              <a:defRPr/>
            </a:lvl2pPr>
            <a:lvl3pPr>
              <a:buNone/>
              <a:defRPr/>
            </a:lvl3pPr>
            <a:lvl4pPr>
              <a:buNone/>
              <a:defRPr/>
            </a:lvl4pPr>
            <a:lvl5pPr>
              <a:buNone/>
              <a:defRPr/>
            </a:lvl5pPr>
          </a:lstStyle>
          <a:p>
            <a:pPr lvl="1"/>
            <a:r>
              <a:rPr lang="de-DE" dirty="0" smtClean="0"/>
              <a:t>Subheadline</a:t>
            </a:r>
          </a:p>
          <a:p>
            <a:pPr lvl="1"/>
            <a:r>
              <a:rPr lang="de-DE" dirty="0" err="1" smtClean="0"/>
              <a:t>Lorem</a:t>
            </a:r>
            <a:r>
              <a:rPr lang="de-DE" dirty="0" smtClean="0"/>
              <a:t> </a:t>
            </a:r>
            <a:r>
              <a:rPr lang="de-DE" dirty="0" err="1" smtClean="0"/>
              <a:t>ipsum</a:t>
            </a:r>
            <a:r>
              <a:rPr lang="de-DE" dirty="0" smtClean="0"/>
              <a:t> </a:t>
            </a:r>
            <a:r>
              <a:rPr lang="de-DE" dirty="0" err="1" smtClean="0"/>
              <a:t>dolor</a:t>
            </a:r>
            <a:r>
              <a:rPr lang="de-DE" dirty="0" smtClean="0"/>
              <a:t> </a:t>
            </a:r>
            <a:r>
              <a:rPr lang="de-DE" dirty="0" err="1" smtClean="0"/>
              <a:t>sit</a:t>
            </a:r>
            <a:r>
              <a:rPr lang="de-DE" dirty="0" smtClean="0"/>
              <a:t> </a:t>
            </a:r>
            <a:r>
              <a:rPr lang="de-DE" dirty="0" err="1" smtClean="0"/>
              <a:t>amet</a:t>
            </a:r>
            <a:r>
              <a:rPr lang="de-DE" dirty="0" smtClean="0"/>
              <a:t>, </a:t>
            </a:r>
            <a:r>
              <a:rPr lang="de-DE" dirty="0" err="1" smtClean="0"/>
              <a:t>consectetuer</a:t>
            </a:r>
            <a:r>
              <a:rPr lang="de-DE" dirty="0" smtClean="0"/>
              <a:t> </a:t>
            </a:r>
            <a:r>
              <a:rPr lang="de-DE" dirty="0" err="1" smtClean="0"/>
              <a:t>adipiscing</a:t>
            </a:r>
            <a:r>
              <a:rPr lang="de-DE" dirty="0" smtClean="0"/>
              <a:t> </a:t>
            </a:r>
            <a:r>
              <a:rPr lang="de-DE" dirty="0" err="1" smtClean="0"/>
              <a:t>elit</a:t>
            </a:r>
            <a:r>
              <a:rPr lang="de-DE" dirty="0" smtClean="0"/>
              <a:t>, </a:t>
            </a:r>
            <a:r>
              <a:rPr lang="de-DE" dirty="0" err="1" smtClean="0"/>
              <a:t>sed</a:t>
            </a:r>
            <a:r>
              <a:rPr lang="de-DE" dirty="0" smtClean="0"/>
              <a:t> </a:t>
            </a:r>
            <a:r>
              <a:rPr lang="de-DE" dirty="0" err="1" smtClean="0"/>
              <a:t>diam</a:t>
            </a:r>
            <a:r>
              <a:rPr lang="de-DE" dirty="0" smtClean="0"/>
              <a:t> </a:t>
            </a:r>
            <a:r>
              <a:rPr lang="de-DE" dirty="0" err="1" smtClean="0"/>
              <a:t>nonummy</a:t>
            </a:r>
            <a:r>
              <a:rPr lang="de-DE" dirty="0" smtClean="0"/>
              <a:t> </a:t>
            </a:r>
            <a:r>
              <a:rPr lang="de-DE" dirty="0" err="1" smtClean="0"/>
              <a:t>nibh</a:t>
            </a:r>
            <a:r>
              <a:rPr lang="de-DE" dirty="0" smtClean="0"/>
              <a:t> </a:t>
            </a:r>
            <a:r>
              <a:rPr lang="de-DE" dirty="0" err="1" smtClean="0"/>
              <a:t>euismod</a:t>
            </a:r>
            <a:r>
              <a:rPr lang="de-DE" dirty="0" smtClean="0"/>
              <a:t> </a:t>
            </a:r>
            <a:r>
              <a:rPr lang="de-DE" dirty="0" err="1" smtClean="0"/>
              <a:t>tincidunt</a:t>
            </a:r>
            <a:r>
              <a:rPr lang="de-DE" dirty="0" smtClean="0"/>
              <a:t> </a:t>
            </a:r>
            <a:r>
              <a:rPr lang="de-DE" dirty="0" err="1" smtClean="0"/>
              <a:t>ut</a:t>
            </a:r>
            <a:r>
              <a:rPr lang="de-DE" dirty="0" smtClean="0"/>
              <a:t> </a:t>
            </a:r>
            <a:r>
              <a:rPr lang="de-DE" dirty="0" err="1" smtClean="0"/>
              <a:t>laoreet</a:t>
            </a:r>
            <a:r>
              <a:rPr lang="de-DE" dirty="0" smtClean="0"/>
              <a:t> </a:t>
            </a:r>
            <a:r>
              <a:rPr lang="de-DE" dirty="0" err="1" smtClean="0"/>
              <a:t>dolore</a:t>
            </a:r>
            <a:r>
              <a:rPr lang="de-DE" dirty="0" smtClean="0"/>
              <a:t> magna </a:t>
            </a:r>
            <a:r>
              <a:rPr lang="de-DE" dirty="0" err="1" smtClean="0"/>
              <a:t>aliquam</a:t>
            </a:r>
            <a:r>
              <a:rPr lang="de-DE" dirty="0" smtClean="0"/>
              <a:t> </a:t>
            </a:r>
            <a:r>
              <a:rPr lang="de-DE" dirty="0" err="1" smtClean="0"/>
              <a:t>erat</a:t>
            </a:r>
            <a:r>
              <a:rPr lang="de-DE" dirty="0" smtClean="0"/>
              <a:t> </a:t>
            </a:r>
            <a:r>
              <a:rPr lang="de-DE" dirty="0" err="1" smtClean="0"/>
              <a:t>volutpat</a:t>
            </a:r>
            <a:r>
              <a:rPr lang="de-DE" dirty="0" smtClean="0"/>
              <a:t>. </a:t>
            </a:r>
            <a:r>
              <a:rPr lang="de-DE" dirty="0" err="1" smtClean="0"/>
              <a:t>Ut</a:t>
            </a:r>
            <a:r>
              <a:rPr lang="de-DE" dirty="0" smtClean="0"/>
              <a:t> </a:t>
            </a:r>
            <a:r>
              <a:rPr lang="de-DE" dirty="0" err="1" smtClean="0"/>
              <a:t>wisi</a:t>
            </a:r>
            <a:r>
              <a:rPr lang="de-DE" dirty="0" smtClean="0"/>
              <a:t> </a:t>
            </a:r>
            <a:r>
              <a:rPr lang="de-DE" dirty="0" err="1" smtClean="0"/>
              <a:t>enim</a:t>
            </a:r>
            <a:r>
              <a:rPr lang="de-DE" dirty="0" smtClean="0"/>
              <a:t> ad minim </a:t>
            </a:r>
            <a:r>
              <a:rPr lang="de-DE" dirty="0" err="1" smtClean="0"/>
              <a:t>veniam</a:t>
            </a:r>
            <a:r>
              <a:rPr lang="de-DE" dirty="0" smtClean="0"/>
              <a:t>, </a:t>
            </a:r>
            <a:r>
              <a:rPr lang="de-DE" dirty="0" err="1" smtClean="0"/>
              <a:t>quis</a:t>
            </a:r>
            <a:r>
              <a:rPr lang="de-DE" dirty="0" smtClean="0"/>
              <a:t> </a:t>
            </a:r>
            <a:r>
              <a:rPr lang="de-DE" dirty="0" err="1" smtClean="0"/>
              <a:t>nostrud</a:t>
            </a:r>
            <a:r>
              <a:rPr lang="de-DE" dirty="0" smtClean="0"/>
              <a:t> </a:t>
            </a:r>
            <a:r>
              <a:rPr lang="de-DE" dirty="0" err="1" smtClean="0"/>
              <a:t>exerci</a:t>
            </a:r>
            <a:r>
              <a:rPr lang="de-DE" dirty="0" smtClean="0"/>
              <a:t> </a:t>
            </a:r>
            <a:r>
              <a:rPr lang="de-DE" dirty="0" err="1" smtClean="0"/>
              <a:t>tation</a:t>
            </a:r>
            <a:r>
              <a:rPr lang="de-DE" dirty="0" smtClean="0"/>
              <a:t> </a:t>
            </a:r>
            <a:r>
              <a:rPr lang="de-DE" dirty="0" err="1" smtClean="0"/>
              <a:t>ullamcorper</a:t>
            </a:r>
            <a:r>
              <a:rPr lang="de-DE" dirty="0" smtClean="0"/>
              <a:t> </a:t>
            </a:r>
            <a:r>
              <a:rPr lang="de-DE" dirty="0" err="1" smtClean="0"/>
              <a:t>suscipit</a:t>
            </a:r>
            <a:r>
              <a:rPr lang="de-DE" dirty="0" smtClean="0"/>
              <a:t> </a:t>
            </a:r>
            <a:r>
              <a:rPr lang="de-DE" dirty="0" err="1" smtClean="0"/>
              <a:t>lobortis</a:t>
            </a:r>
            <a:r>
              <a:rPr lang="de-DE" dirty="0" smtClean="0"/>
              <a:t> </a:t>
            </a:r>
            <a:r>
              <a:rPr lang="de-DE" dirty="0" err="1" smtClean="0"/>
              <a:t>nisl</a:t>
            </a:r>
            <a:r>
              <a:rPr lang="de-DE" dirty="0" smtClean="0"/>
              <a:t> </a:t>
            </a:r>
            <a:r>
              <a:rPr lang="de-DE" dirty="0" err="1" smtClean="0"/>
              <a:t>ut</a:t>
            </a:r>
            <a:r>
              <a:rPr lang="de-DE" dirty="0" smtClean="0"/>
              <a:t> </a:t>
            </a:r>
            <a:r>
              <a:rPr lang="de-DE" dirty="0" err="1" smtClean="0"/>
              <a:t>aliquip</a:t>
            </a:r>
            <a:r>
              <a:rPr lang="de-DE" dirty="0" smtClean="0"/>
              <a:t> ex </a:t>
            </a:r>
            <a:r>
              <a:rPr lang="de-DE" dirty="0" err="1" smtClean="0"/>
              <a:t>ea</a:t>
            </a:r>
            <a:r>
              <a:rPr lang="de-DE" dirty="0" smtClean="0"/>
              <a:t> commodo </a:t>
            </a:r>
            <a:r>
              <a:rPr lang="de-DE" dirty="0" err="1" smtClean="0"/>
              <a:t>consequat</a:t>
            </a:r>
            <a:r>
              <a:rPr lang="de-DE" dirty="0" smtClean="0"/>
              <a:t>. Duis </a:t>
            </a:r>
            <a:r>
              <a:rPr lang="de-DE" dirty="0" err="1" smtClean="0"/>
              <a:t>autem</a:t>
            </a:r>
            <a:r>
              <a:rPr lang="de-DE" dirty="0" smtClean="0"/>
              <a:t> </a:t>
            </a:r>
            <a:r>
              <a:rPr lang="de-DE" dirty="0" err="1" smtClean="0"/>
              <a:t>vel</a:t>
            </a:r>
            <a:r>
              <a:rPr lang="de-DE" dirty="0" smtClean="0"/>
              <a:t> </a:t>
            </a:r>
            <a:r>
              <a:rPr lang="de-DE" dirty="0" err="1" smtClean="0"/>
              <a:t>eum</a:t>
            </a:r>
            <a:r>
              <a:rPr lang="de-DE" dirty="0" smtClean="0"/>
              <a:t> </a:t>
            </a:r>
            <a:r>
              <a:rPr lang="de-DE" dirty="0" err="1" smtClean="0"/>
              <a:t>iriure</a:t>
            </a:r>
            <a:r>
              <a:rPr lang="de-DE" dirty="0" smtClean="0"/>
              <a:t> </a:t>
            </a:r>
            <a:r>
              <a:rPr lang="de-DE" dirty="0" err="1" smtClean="0"/>
              <a:t>dolor</a:t>
            </a:r>
            <a:r>
              <a:rPr lang="de-DE" dirty="0" smtClean="0"/>
              <a:t> in </a:t>
            </a:r>
            <a:r>
              <a:rPr lang="de-DE" dirty="0" err="1" smtClean="0"/>
              <a:t>hendrerit</a:t>
            </a:r>
            <a:r>
              <a:rPr lang="de-DE" dirty="0" smtClean="0"/>
              <a:t> in </a:t>
            </a:r>
            <a:r>
              <a:rPr lang="de-DE" dirty="0" err="1" smtClean="0"/>
              <a:t>vulputate</a:t>
            </a:r>
            <a:r>
              <a:rPr lang="de-DE" dirty="0" smtClean="0"/>
              <a:t> </a:t>
            </a:r>
            <a:r>
              <a:rPr lang="de-DE" dirty="0" err="1" smtClean="0"/>
              <a:t>velit</a:t>
            </a:r>
            <a:r>
              <a:rPr lang="de-DE" dirty="0" smtClean="0"/>
              <a:t> esse </a:t>
            </a:r>
            <a:r>
              <a:rPr lang="de-DE" dirty="0" err="1" smtClean="0"/>
              <a:t>molestie</a:t>
            </a:r>
            <a:r>
              <a:rPr lang="de-DE" dirty="0" smtClean="0"/>
              <a:t> </a:t>
            </a:r>
            <a:r>
              <a:rPr lang="de-DE" dirty="0" err="1" smtClean="0"/>
              <a:t>consequat</a:t>
            </a:r>
            <a:r>
              <a:rPr lang="de-DE" dirty="0" smtClean="0"/>
              <a:t>, </a:t>
            </a:r>
            <a:r>
              <a:rPr lang="de-DE" dirty="0" err="1" smtClean="0"/>
              <a:t>vel</a:t>
            </a:r>
            <a:r>
              <a:rPr lang="de-DE" dirty="0" smtClean="0"/>
              <a:t> </a:t>
            </a:r>
            <a:r>
              <a:rPr lang="de-DE" dirty="0" err="1" smtClean="0"/>
              <a:t>illum</a:t>
            </a:r>
            <a:r>
              <a:rPr lang="de-DE" dirty="0" smtClean="0"/>
              <a:t> </a:t>
            </a:r>
            <a:r>
              <a:rPr lang="de-DE" dirty="0" err="1" smtClean="0"/>
              <a:t>dolore</a:t>
            </a:r>
            <a:r>
              <a:rPr lang="de-DE" dirty="0" smtClean="0"/>
              <a:t> </a:t>
            </a:r>
            <a:r>
              <a:rPr lang="de-DE" dirty="0" err="1" smtClean="0"/>
              <a:t>eu</a:t>
            </a:r>
            <a:r>
              <a:rPr lang="de-DE" dirty="0" smtClean="0"/>
              <a:t> </a:t>
            </a:r>
            <a:r>
              <a:rPr lang="de-DE" dirty="0" err="1" smtClean="0"/>
              <a:t>feugiat</a:t>
            </a:r>
            <a:r>
              <a:rPr lang="de-DE" dirty="0" smtClean="0"/>
              <a:t> </a:t>
            </a:r>
            <a:r>
              <a:rPr lang="de-DE" dirty="0" err="1" smtClean="0"/>
              <a:t>nulla</a:t>
            </a:r>
            <a:r>
              <a:rPr lang="de-DE" dirty="0" smtClean="0"/>
              <a:t> </a:t>
            </a:r>
            <a:r>
              <a:rPr lang="de-DE" dirty="0" err="1" smtClean="0"/>
              <a:t>facilisis</a:t>
            </a:r>
            <a:r>
              <a:rPr lang="de-DE" dirty="0" smtClean="0"/>
              <a:t> </a:t>
            </a:r>
            <a:r>
              <a:rPr lang="de-DE" dirty="0" err="1" smtClean="0"/>
              <a:t>at</a:t>
            </a:r>
            <a:r>
              <a:rPr lang="de-DE" dirty="0" smtClean="0"/>
              <a:t> </a:t>
            </a:r>
            <a:r>
              <a:rPr lang="de-DE" dirty="0" err="1" smtClean="0"/>
              <a:t>vero</a:t>
            </a:r>
            <a:r>
              <a:rPr lang="de-DE" dirty="0" smtClean="0"/>
              <a:t> </a:t>
            </a:r>
            <a:r>
              <a:rPr lang="de-DE" dirty="0" err="1" smtClean="0"/>
              <a:t>eros</a:t>
            </a:r>
            <a:r>
              <a:rPr lang="de-DE" dirty="0" smtClean="0"/>
              <a:t> et </a:t>
            </a:r>
            <a:r>
              <a:rPr lang="de-DE" dirty="0" err="1" smtClean="0"/>
              <a:t>accumsan</a:t>
            </a:r>
            <a:r>
              <a:rPr lang="de-DE" dirty="0" smtClean="0"/>
              <a:t> et </a:t>
            </a:r>
            <a:r>
              <a:rPr lang="de-DE" dirty="0" err="1" smtClean="0"/>
              <a:t>iusto</a:t>
            </a:r>
            <a:r>
              <a:rPr lang="de-DE" dirty="0" smtClean="0"/>
              <a:t> </a:t>
            </a:r>
            <a:r>
              <a:rPr lang="de-DE" dirty="0" err="1" smtClean="0"/>
              <a:t>odio</a:t>
            </a:r>
            <a:r>
              <a:rPr lang="de-DE" dirty="0" smtClean="0"/>
              <a:t> </a:t>
            </a:r>
            <a:r>
              <a:rPr lang="de-DE" dirty="0" err="1" smtClean="0"/>
              <a:t>dignissim</a:t>
            </a:r>
            <a:r>
              <a:rPr lang="de-DE" dirty="0" smtClean="0"/>
              <a:t> </a:t>
            </a:r>
            <a:r>
              <a:rPr lang="de-DE" dirty="0" err="1" smtClean="0"/>
              <a:t>qui</a:t>
            </a:r>
            <a:r>
              <a:rPr lang="de-DE" dirty="0" smtClean="0"/>
              <a:t> </a:t>
            </a:r>
            <a:r>
              <a:rPr lang="de-DE" dirty="0" err="1" smtClean="0"/>
              <a:t>blandit</a:t>
            </a:r>
            <a:r>
              <a:rPr lang="de-DE" dirty="0" smtClean="0"/>
              <a:t> </a:t>
            </a:r>
            <a:r>
              <a:rPr lang="de-DE" dirty="0" err="1" smtClean="0"/>
              <a:t>praesent</a:t>
            </a:r>
            <a:r>
              <a:rPr lang="de-DE" dirty="0" smtClean="0"/>
              <a:t> </a:t>
            </a:r>
            <a:r>
              <a:rPr lang="de-DE" dirty="0" err="1" smtClean="0"/>
              <a:t>luptatum</a:t>
            </a:r>
            <a:r>
              <a:rPr lang="de-DE" dirty="0" smtClean="0"/>
              <a:t> </a:t>
            </a:r>
            <a:r>
              <a:rPr lang="de-DE" dirty="0" err="1" smtClean="0"/>
              <a:t>zzril</a:t>
            </a:r>
            <a:r>
              <a:rPr lang="de-DE" dirty="0" smtClean="0"/>
              <a:t> </a:t>
            </a:r>
            <a:r>
              <a:rPr lang="de-DE" dirty="0" err="1" smtClean="0"/>
              <a:t>delenit</a:t>
            </a:r>
            <a:r>
              <a:rPr lang="de-DE" dirty="0" smtClean="0"/>
              <a:t> </a:t>
            </a:r>
            <a:r>
              <a:rPr lang="de-DE" dirty="0" err="1" smtClean="0"/>
              <a:t>augue</a:t>
            </a:r>
            <a:r>
              <a:rPr lang="de-DE" dirty="0" smtClean="0"/>
              <a:t> </a:t>
            </a:r>
            <a:r>
              <a:rPr lang="de-DE" dirty="0" err="1" smtClean="0"/>
              <a:t>duis</a:t>
            </a:r>
            <a:r>
              <a:rPr lang="de-DE" dirty="0" smtClean="0"/>
              <a:t> </a:t>
            </a:r>
            <a:r>
              <a:rPr lang="de-DE" dirty="0" err="1" smtClean="0"/>
              <a:t>dolore</a:t>
            </a:r>
            <a:r>
              <a:rPr lang="de-DE" dirty="0" smtClean="0"/>
              <a:t> </a:t>
            </a:r>
            <a:r>
              <a:rPr lang="de-DE" dirty="0" err="1" smtClean="0"/>
              <a:t>te</a:t>
            </a:r>
            <a:r>
              <a:rPr lang="de-DE" dirty="0" smtClean="0"/>
              <a:t> </a:t>
            </a:r>
            <a:r>
              <a:rPr lang="de-DE" dirty="0" err="1" smtClean="0"/>
              <a:t>feugait</a:t>
            </a:r>
            <a:r>
              <a:rPr lang="de-DE" dirty="0" smtClean="0"/>
              <a:t> </a:t>
            </a:r>
            <a:r>
              <a:rPr lang="de-DE" dirty="0" err="1" smtClean="0"/>
              <a:t>nulla</a:t>
            </a:r>
            <a:r>
              <a:rPr lang="de-DE" dirty="0" smtClean="0"/>
              <a:t> </a:t>
            </a:r>
            <a:r>
              <a:rPr lang="de-DE" dirty="0" err="1" smtClean="0"/>
              <a:t>facilisi</a:t>
            </a:r>
            <a:r>
              <a:rPr lang="de-DE" dirty="0" smtClean="0"/>
              <a:t>. Nam </a:t>
            </a:r>
            <a:r>
              <a:rPr lang="de-DE" dirty="0" err="1" smtClean="0"/>
              <a:t>liber</a:t>
            </a:r>
            <a:r>
              <a:rPr lang="de-DE" dirty="0" smtClean="0"/>
              <a:t> </a:t>
            </a:r>
            <a:r>
              <a:rPr lang="de-DE" dirty="0" err="1" smtClean="0"/>
              <a:t>tempor</a:t>
            </a:r>
            <a:r>
              <a:rPr lang="de-DE" dirty="0" smtClean="0"/>
              <a:t> cum </a:t>
            </a:r>
            <a:r>
              <a:rPr lang="de-DE" dirty="0" err="1" smtClean="0"/>
              <a:t>soluta</a:t>
            </a:r>
            <a:r>
              <a:rPr lang="de-DE" dirty="0" smtClean="0"/>
              <a:t> </a:t>
            </a:r>
            <a:r>
              <a:rPr lang="de-DE" dirty="0" err="1" smtClean="0"/>
              <a:t>nobis</a:t>
            </a:r>
            <a:r>
              <a:rPr lang="de-DE" dirty="0" smtClean="0"/>
              <a:t> </a:t>
            </a:r>
            <a:r>
              <a:rPr lang="de-DE" dirty="0" err="1" smtClean="0"/>
              <a:t>eleifend</a:t>
            </a:r>
            <a:r>
              <a:rPr lang="de-DE" dirty="0" smtClean="0"/>
              <a:t> </a:t>
            </a:r>
            <a:r>
              <a:rPr lang="de-DE" dirty="0" err="1" smtClean="0"/>
              <a:t>option</a:t>
            </a:r>
            <a:r>
              <a:rPr lang="de-DE" dirty="0" smtClean="0"/>
              <a:t> </a:t>
            </a:r>
            <a:r>
              <a:rPr lang="de-DE" dirty="0" err="1" smtClean="0"/>
              <a:t>congue</a:t>
            </a:r>
            <a:r>
              <a:rPr lang="de-DE" dirty="0" smtClean="0"/>
              <a:t> </a:t>
            </a:r>
            <a:r>
              <a:rPr lang="de-DE" dirty="0" err="1" smtClean="0"/>
              <a:t>nihil</a:t>
            </a:r>
            <a:r>
              <a:rPr lang="de-DE" dirty="0" smtClean="0"/>
              <a:t> </a:t>
            </a:r>
            <a:r>
              <a:rPr lang="de-DE" dirty="0" err="1" smtClean="0"/>
              <a:t>imperdiet</a:t>
            </a:r>
            <a:r>
              <a:rPr lang="de-DE" dirty="0" smtClean="0"/>
              <a:t> </a:t>
            </a:r>
            <a:r>
              <a:rPr lang="de-DE" dirty="0" err="1" smtClean="0"/>
              <a:t>doming</a:t>
            </a:r>
            <a:r>
              <a:rPr lang="de-DE" dirty="0" smtClean="0"/>
              <a:t> </a:t>
            </a:r>
            <a:r>
              <a:rPr lang="de-DE" dirty="0" err="1" smtClean="0"/>
              <a:t>id</a:t>
            </a:r>
            <a:r>
              <a:rPr lang="de-DE" dirty="0" smtClean="0"/>
              <a:t> </a:t>
            </a:r>
            <a:r>
              <a:rPr lang="de-DE" dirty="0" err="1" smtClean="0"/>
              <a:t>quod</a:t>
            </a:r>
            <a:r>
              <a:rPr lang="de-DE" dirty="0" smtClean="0"/>
              <a:t> </a:t>
            </a:r>
            <a:r>
              <a:rPr lang="de-DE" dirty="0" err="1" smtClean="0"/>
              <a:t>mazim</a:t>
            </a:r>
            <a:r>
              <a:rPr lang="de-DE" dirty="0" smtClean="0"/>
              <a:t> </a:t>
            </a:r>
            <a:r>
              <a:rPr lang="de-DE" dirty="0" err="1" smtClean="0"/>
              <a:t>placerat</a:t>
            </a:r>
            <a:r>
              <a:rPr lang="de-DE" dirty="0" smtClean="0"/>
              <a:t> </a:t>
            </a:r>
            <a:r>
              <a:rPr lang="de-DE" dirty="0" err="1" smtClean="0"/>
              <a:t>facer</a:t>
            </a:r>
            <a:r>
              <a:rPr lang="de-DE" dirty="0" smtClean="0"/>
              <a:t> </a:t>
            </a:r>
            <a:r>
              <a:rPr lang="de-DE" dirty="0" err="1" smtClean="0"/>
              <a:t>possim</a:t>
            </a:r>
            <a:r>
              <a:rPr lang="de-DE" dirty="0" smtClean="0"/>
              <a:t> </a:t>
            </a:r>
            <a:r>
              <a:rPr lang="de-DE" dirty="0" err="1" smtClean="0"/>
              <a:t>assum</a:t>
            </a:r>
            <a:r>
              <a:rPr lang="de-DE" dirty="0" smtClean="0"/>
              <a:t>. </a:t>
            </a:r>
          </a:p>
        </p:txBody>
      </p:sp>
      <p:sp>
        <p:nvSpPr>
          <p:cNvPr id="6" name="Foliennummernplatzhalter 5"/>
          <p:cNvSpPr>
            <a:spLocks noGrp="1"/>
          </p:cNvSpPr>
          <p:nvPr>
            <p:ph type="sldNum" sz="quarter" idx="10"/>
          </p:nvPr>
        </p:nvSpPr>
        <p:spPr>
          <a:xfrm>
            <a:off x="0" y="6326188"/>
            <a:ext cx="9144000" cy="365125"/>
          </a:xfrm>
        </p:spPr>
        <p:txBody>
          <a:bodyPr/>
          <a:lstStyle>
            <a:lvl1pPr algn="r">
              <a:defRPr smtClean="0"/>
            </a:lvl1pPr>
          </a:lstStyle>
          <a:p>
            <a:pPr>
              <a:defRPr/>
            </a:pPr>
            <a:fld id="{B37BE157-07A2-4EFF-B6AC-9C2DC4F862CE}" type="slidenum">
              <a:rPr lang="de-DE" smtClean="0"/>
              <a:pPr>
                <a:defRPr/>
              </a:pPr>
              <a:t>‹Nr.›</a:t>
            </a:fld>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C ELAN_Inhalt_Text links Grafik/Bild rech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32000" y="720000"/>
            <a:ext cx="8280000" cy="720000"/>
          </a:xfrm>
        </p:spPr>
        <p:txBody>
          <a:bodyPr/>
          <a:lstStyle>
            <a:lvl1pPr>
              <a:defRPr>
                <a:solidFill>
                  <a:srgbClr val="333333"/>
                </a:solidFill>
              </a:defRPr>
            </a:lvl1pPr>
          </a:lstStyle>
          <a:p>
            <a:r>
              <a:rPr lang="de-DE" dirty="0" smtClean="0"/>
              <a:t>Headline  ̶  </a:t>
            </a:r>
            <a:r>
              <a:rPr lang="de-DE" dirty="0" err="1" smtClean="0"/>
              <a:t>Tahoma</a:t>
            </a:r>
            <a:r>
              <a:rPr lang="de-DE" dirty="0" smtClean="0"/>
              <a:t> Regular 22pt</a:t>
            </a:r>
            <a:br>
              <a:rPr lang="de-DE" dirty="0" smtClean="0"/>
            </a:br>
            <a:r>
              <a:rPr lang="de-DE" dirty="0" smtClean="0">
                <a:solidFill>
                  <a:srgbClr val="658E0C"/>
                </a:solidFill>
              </a:rPr>
              <a:t>Zweite Zeile bitte immer in Kopfbalkenfarbe</a:t>
            </a:r>
            <a:endParaRPr lang="de-DE" dirty="0"/>
          </a:p>
        </p:txBody>
      </p:sp>
      <p:sp>
        <p:nvSpPr>
          <p:cNvPr id="5" name="Inhaltsplatzhalter 2"/>
          <p:cNvSpPr>
            <a:spLocks noGrp="1"/>
          </p:cNvSpPr>
          <p:nvPr>
            <p:ph idx="13" hasCustomPrompt="1"/>
          </p:nvPr>
        </p:nvSpPr>
        <p:spPr>
          <a:xfrm>
            <a:off x="4752000" y="1715388"/>
            <a:ext cx="3960000" cy="4410000"/>
          </a:xfrm>
        </p:spPr>
        <p:txBody>
          <a:bodyPr/>
          <a:lstStyle>
            <a:lvl1pPr>
              <a:buNone/>
              <a:defRPr/>
            </a:lvl1pPr>
          </a:lstStyle>
          <a:p>
            <a:pPr lvl="0"/>
            <a:r>
              <a:rPr lang="de-DE" dirty="0" smtClean="0"/>
              <a:t>ABBILDUNG</a:t>
            </a:r>
            <a:endParaRPr lang="de-DE" dirty="0"/>
          </a:p>
        </p:txBody>
      </p:sp>
      <p:sp>
        <p:nvSpPr>
          <p:cNvPr id="6" name="Inhaltsplatzhalter 2"/>
          <p:cNvSpPr>
            <a:spLocks noGrp="1"/>
          </p:cNvSpPr>
          <p:nvPr>
            <p:ph idx="14" hasCustomPrompt="1"/>
          </p:nvPr>
        </p:nvSpPr>
        <p:spPr>
          <a:xfrm>
            <a:off x="432000" y="1715388"/>
            <a:ext cx="3960000" cy="4410000"/>
          </a:xfrm>
        </p:spPr>
        <p:txBody>
          <a:bodyPr/>
          <a:lstStyle>
            <a:lvl1pPr indent="0" algn="l">
              <a:buFont typeface="Arial" pitchFamily="34" charset="0"/>
              <a:buChar char="•"/>
              <a:defRPr lang="de-AT" b="0" i="0" smtClean="0"/>
            </a:lvl1pPr>
            <a:lvl2pPr marL="0" indent="0">
              <a:buFontTx/>
              <a:buNone/>
              <a:defRPr/>
            </a:lvl2pPr>
            <a:lvl3pPr>
              <a:buFont typeface="Arial" pitchFamily="34" charset="0"/>
              <a:buChar char="•"/>
              <a:defRPr/>
            </a:lvl3pPr>
            <a:lvl4pPr>
              <a:buFont typeface="Arial" pitchFamily="34" charset="0"/>
              <a:buNone/>
              <a:defRPr/>
            </a:lvl4pPr>
            <a:lvl5pPr>
              <a:buNone/>
              <a:defRPr/>
            </a:lvl5pPr>
          </a:lstStyle>
          <a:p>
            <a:pPr lvl="1"/>
            <a:r>
              <a:rPr lang="de-DE" dirty="0" smtClean="0"/>
              <a:t>Subheadline</a:t>
            </a:r>
          </a:p>
          <a:p>
            <a:pPr lvl="1"/>
            <a:r>
              <a:rPr lang="de-DE" dirty="0" err="1" smtClean="0"/>
              <a:t>Lorem</a:t>
            </a:r>
            <a:r>
              <a:rPr lang="de-DE" dirty="0" smtClean="0"/>
              <a:t> </a:t>
            </a:r>
            <a:r>
              <a:rPr lang="de-DE" dirty="0" err="1" smtClean="0"/>
              <a:t>ipsum</a:t>
            </a:r>
            <a:r>
              <a:rPr lang="de-DE" dirty="0" smtClean="0"/>
              <a:t> </a:t>
            </a:r>
            <a:r>
              <a:rPr lang="de-DE" dirty="0" err="1" smtClean="0"/>
              <a:t>dolor</a:t>
            </a:r>
            <a:r>
              <a:rPr lang="de-DE" dirty="0" smtClean="0"/>
              <a:t> </a:t>
            </a:r>
            <a:r>
              <a:rPr lang="de-DE" dirty="0" err="1" smtClean="0"/>
              <a:t>sit</a:t>
            </a:r>
            <a:r>
              <a:rPr lang="de-DE" dirty="0" smtClean="0"/>
              <a:t> </a:t>
            </a:r>
            <a:r>
              <a:rPr lang="de-DE" dirty="0" err="1" smtClean="0"/>
              <a:t>amet</a:t>
            </a:r>
            <a:r>
              <a:rPr lang="de-DE" dirty="0" smtClean="0"/>
              <a:t>, </a:t>
            </a:r>
            <a:r>
              <a:rPr lang="de-DE" dirty="0" err="1" smtClean="0"/>
              <a:t>consectetuer</a:t>
            </a:r>
            <a:r>
              <a:rPr lang="de-DE" dirty="0" smtClean="0"/>
              <a:t> </a:t>
            </a:r>
            <a:r>
              <a:rPr lang="de-DE" dirty="0" err="1" smtClean="0"/>
              <a:t>adipiscing</a:t>
            </a:r>
            <a:r>
              <a:rPr lang="de-DE" dirty="0" smtClean="0"/>
              <a:t> </a:t>
            </a:r>
            <a:r>
              <a:rPr lang="de-DE" dirty="0" err="1" smtClean="0"/>
              <a:t>elit</a:t>
            </a:r>
            <a:r>
              <a:rPr lang="de-DE" dirty="0" smtClean="0"/>
              <a:t>, </a:t>
            </a:r>
            <a:r>
              <a:rPr lang="de-DE" dirty="0" err="1" smtClean="0"/>
              <a:t>sed</a:t>
            </a:r>
            <a:r>
              <a:rPr lang="de-DE" dirty="0" smtClean="0"/>
              <a:t> </a:t>
            </a:r>
            <a:r>
              <a:rPr lang="de-DE" dirty="0" err="1" smtClean="0"/>
              <a:t>diam</a:t>
            </a:r>
            <a:r>
              <a:rPr lang="de-DE" dirty="0" smtClean="0"/>
              <a:t> </a:t>
            </a:r>
            <a:r>
              <a:rPr lang="de-DE" dirty="0" err="1" smtClean="0"/>
              <a:t>nonummy</a:t>
            </a:r>
            <a:r>
              <a:rPr lang="de-DE" dirty="0" smtClean="0"/>
              <a:t> </a:t>
            </a:r>
            <a:r>
              <a:rPr lang="de-DE" dirty="0" err="1" smtClean="0"/>
              <a:t>nibh</a:t>
            </a:r>
            <a:r>
              <a:rPr lang="de-DE" dirty="0" smtClean="0"/>
              <a:t> </a:t>
            </a:r>
            <a:r>
              <a:rPr lang="de-DE" dirty="0" err="1" smtClean="0"/>
              <a:t>euismod</a:t>
            </a:r>
            <a:r>
              <a:rPr lang="de-DE" dirty="0" smtClean="0"/>
              <a:t> </a:t>
            </a:r>
            <a:r>
              <a:rPr lang="de-DE" dirty="0" err="1" smtClean="0"/>
              <a:t>tincidunt</a:t>
            </a:r>
            <a:r>
              <a:rPr lang="de-DE" dirty="0" smtClean="0"/>
              <a:t> </a:t>
            </a:r>
            <a:r>
              <a:rPr lang="de-DE" dirty="0" err="1" smtClean="0"/>
              <a:t>ut</a:t>
            </a:r>
            <a:r>
              <a:rPr lang="de-DE" dirty="0" smtClean="0"/>
              <a:t> </a:t>
            </a:r>
            <a:r>
              <a:rPr lang="de-DE" dirty="0" err="1" smtClean="0"/>
              <a:t>laoreet</a:t>
            </a:r>
            <a:r>
              <a:rPr lang="de-DE" dirty="0" smtClean="0"/>
              <a:t> </a:t>
            </a:r>
            <a:r>
              <a:rPr lang="de-DE" dirty="0" err="1" smtClean="0"/>
              <a:t>dolore</a:t>
            </a:r>
            <a:r>
              <a:rPr lang="de-DE" dirty="0" smtClean="0"/>
              <a:t> magna </a:t>
            </a:r>
            <a:r>
              <a:rPr lang="de-DE" dirty="0" err="1" smtClean="0"/>
              <a:t>aliquam</a:t>
            </a:r>
            <a:r>
              <a:rPr lang="de-DE" dirty="0" smtClean="0"/>
              <a:t> </a:t>
            </a:r>
            <a:r>
              <a:rPr lang="de-DE" dirty="0" err="1" smtClean="0"/>
              <a:t>erat</a:t>
            </a:r>
            <a:r>
              <a:rPr lang="de-DE" dirty="0" smtClean="0"/>
              <a:t> </a:t>
            </a:r>
            <a:r>
              <a:rPr lang="de-DE" dirty="0" err="1" smtClean="0"/>
              <a:t>volutpat</a:t>
            </a:r>
            <a:r>
              <a:rPr lang="de-DE" dirty="0" smtClean="0"/>
              <a:t>. </a:t>
            </a:r>
            <a:r>
              <a:rPr lang="de-DE" dirty="0" err="1" smtClean="0"/>
              <a:t>Ut</a:t>
            </a:r>
            <a:r>
              <a:rPr lang="de-DE" dirty="0" smtClean="0"/>
              <a:t> </a:t>
            </a:r>
            <a:r>
              <a:rPr lang="de-DE" dirty="0" err="1" smtClean="0"/>
              <a:t>wisi</a:t>
            </a:r>
            <a:r>
              <a:rPr lang="de-DE" dirty="0" smtClean="0"/>
              <a:t> </a:t>
            </a:r>
            <a:r>
              <a:rPr lang="de-DE" dirty="0" err="1" smtClean="0"/>
              <a:t>enim</a:t>
            </a:r>
            <a:r>
              <a:rPr lang="de-DE" dirty="0" smtClean="0"/>
              <a:t> ad minim </a:t>
            </a:r>
            <a:r>
              <a:rPr lang="de-DE" dirty="0" err="1" smtClean="0"/>
              <a:t>veniam</a:t>
            </a:r>
            <a:r>
              <a:rPr lang="de-DE" dirty="0" smtClean="0"/>
              <a:t>, </a:t>
            </a:r>
            <a:r>
              <a:rPr lang="de-DE" dirty="0" err="1" smtClean="0"/>
              <a:t>quis</a:t>
            </a:r>
            <a:r>
              <a:rPr lang="de-DE" dirty="0" smtClean="0"/>
              <a:t> </a:t>
            </a:r>
            <a:r>
              <a:rPr lang="de-DE" dirty="0" err="1" smtClean="0"/>
              <a:t>nostrud</a:t>
            </a:r>
            <a:r>
              <a:rPr lang="de-DE" dirty="0" smtClean="0"/>
              <a:t> </a:t>
            </a:r>
            <a:r>
              <a:rPr lang="de-DE" dirty="0" err="1" smtClean="0"/>
              <a:t>exerci</a:t>
            </a:r>
            <a:r>
              <a:rPr lang="de-DE" dirty="0" smtClean="0"/>
              <a:t> </a:t>
            </a:r>
            <a:r>
              <a:rPr lang="de-DE" dirty="0" err="1" smtClean="0"/>
              <a:t>tation</a:t>
            </a:r>
            <a:r>
              <a:rPr lang="de-DE" dirty="0" smtClean="0"/>
              <a:t> </a:t>
            </a:r>
            <a:r>
              <a:rPr lang="de-DE" dirty="0" err="1" smtClean="0"/>
              <a:t>ullamcorper</a:t>
            </a:r>
            <a:r>
              <a:rPr lang="de-DE" dirty="0" smtClean="0"/>
              <a:t> </a:t>
            </a:r>
            <a:r>
              <a:rPr lang="de-DE" dirty="0" err="1" smtClean="0"/>
              <a:t>suscipit</a:t>
            </a:r>
            <a:r>
              <a:rPr lang="de-DE" dirty="0" smtClean="0"/>
              <a:t> </a:t>
            </a:r>
            <a:r>
              <a:rPr lang="de-DE" dirty="0" err="1" smtClean="0"/>
              <a:t>lobortis</a:t>
            </a:r>
            <a:r>
              <a:rPr lang="de-DE" dirty="0" smtClean="0"/>
              <a:t> </a:t>
            </a:r>
            <a:r>
              <a:rPr lang="de-DE" dirty="0" err="1" smtClean="0"/>
              <a:t>nisl</a:t>
            </a:r>
            <a:r>
              <a:rPr lang="de-DE" dirty="0" smtClean="0"/>
              <a:t> </a:t>
            </a:r>
            <a:r>
              <a:rPr lang="de-DE" dirty="0" err="1" smtClean="0"/>
              <a:t>ut</a:t>
            </a:r>
            <a:r>
              <a:rPr lang="de-DE" dirty="0" smtClean="0"/>
              <a:t> </a:t>
            </a:r>
            <a:r>
              <a:rPr lang="de-DE" dirty="0" err="1" smtClean="0"/>
              <a:t>aliquip</a:t>
            </a:r>
            <a:r>
              <a:rPr lang="de-DE" dirty="0" smtClean="0"/>
              <a:t> ex </a:t>
            </a:r>
            <a:r>
              <a:rPr lang="de-DE" dirty="0" err="1" smtClean="0"/>
              <a:t>ea</a:t>
            </a:r>
            <a:r>
              <a:rPr lang="de-DE" dirty="0" smtClean="0"/>
              <a:t> commodo </a:t>
            </a:r>
            <a:r>
              <a:rPr lang="de-DE" dirty="0" err="1" smtClean="0"/>
              <a:t>consequat</a:t>
            </a:r>
            <a:r>
              <a:rPr lang="de-DE" dirty="0" smtClean="0"/>
              <a:t>. Duis </a:t>
            </a:r>
            <a:r>
              <a:rPr lang="de-DE" dirty="0" err="1" smtClean="0"/>
              <a:t>autem</a:t>
            </a:r>
            <a:r>
              <a:rPr lang="de-DE" dirty="0" smtClean="0"/>
              <a:t> </a:t>
            </a:r>
            <a:r>
              <a:rPr lang="de-DE" dirty="0" err="1" smtClean="0"/>
              <a:t>vel</a:t>
            </a:r>
            <a:r>
              <a:rPr lang="de-DE" dirty="0" smtClean="0"/>
              <a:t> </a:t>
            </a:r>
            <a:r>
              <a:rPr lang="de-DE" dirty="0" err="1" smtClean="0"/>
              <a:t>eum</a:t>
            </a:r>
            <a:r>
              <a:rPr lang="de-DE" dirty="0" smtClean="0"/>
              <a:t> </a:t>
            </a:r>
            <a:r>
              <a:rPr lang="de-DE" dirty="0" err="1" smtClean="0"/>
              <a:t>iriure</a:t>
            </a:r>
            <a:r>
              <a:rPr lang="de-DE" dirty="0" smtClean="0"/>
              <a:t> </a:t>
            </a:r>
            <a:r>
              <a:rPr lang="de-DE" dirty="0" err="1" smtClean="0"/>
              <a:t>dolor</a:t>
            </a:r>
            <a:r>
              <a:rPr lang="de-DE" dirty="0" smtClean="0"/>
              <a:t> in </a:t>
            </a:r>
            <a:r>
              <a:rPr lang="de-DE" dirty="0" err="1" smtClean="0"/>
              <a:t>hendrerit</a:t>
            </a:r>
            <a:r>
              <a:rPr lang="de-DE" dirty="0" smtClean="0"/>
              <a:t> in </a:t>
            </a:r>
            <a:r>
              <a:rPr lang="de-DE" dirty="0" err="1" smtClean="0"/>
              <a:t>vulputate</a:t>
            </a:r>
            <a:r>
              <a:rPr lang="de-DE" dirty="0" smtClean="0"/>
              <a:t> </a:t>
            </a:r>
            <a:r>
              <a:rPr lang="de-DE" dirty="0" err="1" smtClean="0"/>
              <a:t>velit</a:t>
            </a:r>
            <a:r>
              <a:rPr lang="de-DE" dirty="0" smtClean="0"/>
              <a:t> esse </a:t>
            </a:r>
            <a:r>
              <a:rPr lang="de-DE" dirty="0" err="1" smtClean="0"/>
              <a:t>molestie</a:t>
            </a:r>
            <a:r>
              <a:rPr lang="de-DE" dirty="0" smtClean="0"/>
              <a:t> </a:t>
            </a:r>
            <a:r>
              <a:rPr lang="de-DE" dirty="0" err="1" smtClean="0"/>
              <a:t>consequat</a:t>
            </a:r>
            <a:r>
              <a:rPr lang="de-DE" dirty="0" smtClean="0"/>
              <a:t>, </a:t>
            </a:r>
            <a:r>
              <a:rPr lang="de-DE" dirty="0" err="1" smtClean="0"/>
              <a:t>vel</a:t>
            </a:r>
            <a:r>
              <a:rPr lang="de-DE" dirty="0" smtClean="0"/>
              <a:t> </a:t>
            </a:r>
            <a:r>
              <a:rPr lang="de-DE" dirty="0" err="1" smtClean="0"/>
              <a:t>illum</a:t>
            </a:r>
            <a:r>
              <a:rPr lang="de-DE" dirty="0" smtClean="0"/>
              <a:t> </a:t>
            </a:r>
            <a:r>
              <a:rPr lang="de-DE" dirty="0" err="1" smtClean="0"/>
              <a:t>dolore</a:t>
            </a:r>
            <a:r>
              <a:rPr lang="de-DE" dirty="0" smtClean="0"/>
              <a:t> </a:t>
            </a:r>
            <a:r>
              <a:rPr lang="de-DE" dirty="0" err="1" smtClean="0"/>
              <a:t>eu</a:t>
            </a:r>
            <a:r>
              <a:rPr lang="de-DE" dirty="0" smtClean="0"/>
              <a:t> </a:t>
            </a:r>
            <a:r>
              <a:rPr lang="de-DE" dirty="0" err="1" smtClean="0"/>
              <a:t>feugiat</a:t>
            </a:r>
            <a:r>
              <a:rPr lang="de-DE" dirty="0" smtClean="0"/>
              <a:t> </a:t>
            </a:r>
            <a:r>
              <a:rPr lang="de-DE" dirty="0" err="1" smtClean="0"/>
              <a:t>nulla</a:t>
            </a:r>
            <a:r>
              <a:rPr lang="de-DE" dirty="0" smtClean="0"/>
              <a:t> </a:t>
            </a:r>
            <a:r>
              <a:rPr lang="de-DE" dirty="0" err="1" smtClean="0"/>
              <a:t>facilisis</a:t>
            </a:r>
            <a:r>
              <a:rPr lang="de-DE" dirty="0" smtClean="0"/>
              <a:t> </a:t>
            </a:r>
            <a:r>
              <a:rPr lang="de-DE" dirty="0" err="1" smtClean="0"/>
              <a:t>at</a:t>
            </a:r>
            <a:r>
              <a:rPr lang="de-DE" dirty="0" smtClean="0"/>
              <a:t> </a:t>
            </a:r>
            <a:r>
              <a:rPr lang="de-DE" dirty="0" err="1" smtClean="0"/>
              <a:t>vero</a:t>
            </a:r>
            <a:r>
              <a:rPr lang="de-DE" dirty="0" smtClean="0"/>
              <a:t> </a:t>
            </a:r>
            <a:r>
              <a:rPr lang="de-DE" dirty="0" err="1" smtClean="0"/>
              <a:t>eros</a:t>
            </a:r>
            <a:r>
              <a:rPr lang="de-DE" dirty="0" smtClean="0"/>
              <a:t> et </a:t>
            </a:r>
            <a:r>
              <a:rPr lang="de-DE" dirty="0" err="1" smtClean="0"/>
              <a:t>accumsan</a:t>
            </a:r>
            <a:r>
              <a:rPr lang="de-DE" dirty="0" smtClean="0"/>
              <a:t> et </a:t>
            </a:r>
            <a:r>
              <a:rPr lang="de-DE" dirty="0" err="1" smtClean="0"/>
              <a:t>iusto</a:t>
            </a:r>
            <a:r>
              <a:rPr lang="de-DE" dirty="0" smtClean="0"/>
              <a:t> </a:t>
            </a:r>
            <a:r>
              <a:rPr lang="de-DE" dirty="0" err="1" smtClean="0"/>
              <a:t>odio</a:t>
            </a:r>
            <a:r>
              <a:rPr lang="de-DE" dirty="0" smtClean="0"/>
              <a:t> </a:t>
            </a:r>
            <a:r>
              <a:rPr lang="de-DE" dirty="0" err="1" smtClean="0"/>
              <a:t>dignissim</a:t>
            </a:r>
            <a:r>
              <a:rPr lang="de-DE" dirty="0" smtClean="0"/>
              <a:t> </a:t>
            </a:r>
            <a:r>
              <a:rPr lang="de-DE" dirty="0" err="1" smtClean="0"/>
              <a:t>qui</a:t>
            </a:r>
            <a:r>
              <a:rPr lang="de-DE" dirty="0" smtClean="0"/>
              <a:t> </a:t>
            </a:r>
            <a:r>
              <a:rPr lang="de-DE" dirty="0" err="1" smtClean="0"/>
              <a:t>blandit</a:t>
            </a:r>
            <a:r>
              <a:rPr lang="de-DE" dirty="0" smtClean="0"/>
              <a:t> </a:t>
            </a:r>
            <a:r>
              <a:rPr lang="de-DE" dirty="0" err="1" smtClean="0"/>
              <a:t>praesent</a:t>
            </a:r>
            <a:r>
              <a:rPr lang="de-DE" dirty="0" smtClean="0"/>
              <a:t> </a:t>
            </a:r>
            <a:r>
              <a:rPr lang="de-DE" dirty="0" err="1" smtClean="0"/>
              <a:t>luptatum</a:t>
            </a:r>
            <a:r>
              <a:rPr lang="de-DE" dirty="0" smtClean="0"/>
              <a:t> </a:t>
            </a:r>
            <a:r>
              <a:rPr lang="de-DE" dirty="0" err="1" smtClean="0"/>
              <a:t>zzril</a:t>
            </a:r>
            <a:r>
              <a:rPr lang="de-DE" dirty="0" smtClean="0"/>
              <a:t> </a:t>
            </a:r>
            <a:r>
              <a:rPr lang="de-DE" dirty="0" err="1" smtClean="0"/>
              <a:t>delenit</a:t>
            </a:r>
            <a:r>
              <a:rPr lang="de-DE" dirty="0" smtClean="0"/>
              <a:t> </a:t>
            </a:r>
            <a:r>
              <a:rPr lang="de-DE" dirty="0" err="1" smtClean="0"/>
              <a:t>augue</a:t>
            </a:r>
            <a:r>
              <a:rPr lang="de-DE" dirty="0" smtClean="0"/>
              <a:t> </a:t>
            </a:r>
            <a:r>
              <a:rPr lang="de-DE" dirty="0" err="1" smtClean="0"/>
              <a:t>duis</a:t>
            </a:r>
            <a:r>
              <a:rPr lang="de-DE" dirty="0" smtClean="0"/>
              <a:t> </a:t>
            </a:r>
            <a:r>
              <a:rPr lang="de-DE" dirty="0" err="1" smtClean="0"/>
              <a:t>dolore</a:t>
            </a:r>
            <a:r>
              <a:rPr lang="de-DE" dirty="0" smtClean="0"/>
              <a:t> </a:t>
            </a:r>
            <a:r>
              <a:rPr lang="de-DE" dirty="0" err="1" smtClean="0"/>
              <a:t>te</a:t>
            </a:r>
            <a:r>
              <a:rPr lang="de-DE" dirty="0" smtClean="0"/>
              <a:t> </a:t>
            </a:r>
            <a:r>
              <a:rPr lang="de-DE" dirty="0" err="1" smtClean="0"/>
              <a:t>feugait</a:t>
            </a:r>
            <a:r>
              <a:rPr lang="de-DE" dirty="0" smtClean="0"/>
              <a:t> </a:t>
            </a:r>
            <a:r>
              <a:rPr lang="de-DE" dirty="0" err="1" smtClean="0"/>
              <a:t>nulla</a:t>
            </a:r>
            <a:r>
              <a:rPr lang="de-DE" dirty="0" smtClean="0"/>
              <a:t> </a:t>
            </a:r>
            <a:r>
              <a:rPr lang="de-DE" dirty="0" err="1" smtClean="0"/>
              <a:t>facilisi</a:t>
            </a:r>
            <a:r>
              <a:rPr lang="de-DE" dirty="0" smtClean="0"/>
              <a:t>. Nam </a:t>
            </a:r>
            <a:r>
              <a:rPr lang="de-DE" dirty="0" err="1" smtClean="0"/>
              <a:t>liber</a:t>
            </a:r>
            <a:r>
              <a:rPr lang="de-DE" dirty="0" smtClean="0"/>
              <a:t> </a:t>
            </a:r>
            <a:r>
              <a:rPr lang="de-DE" dirty="0" err="1" smtClean="0"/>
              <a:t>tempor</a:t>
            </a:r>
            <a:r>
              <a:rPr lang="de-DE" dirty="0" smtClean="0"/>
              <a:t> cum </a:t>
            </a:r>
            <a:r>
              <a:rPr lang="de-DE" dirty="0" err="1" smtClean="0"/>
              <a:t>soluta</a:t>
            </a:r>
            <a:r>
              <a:rPr lang="de-DE" dirty="0" smtClean="0"/>
              <a:t> </a:t>
            </a:r>
            <a:r>
              <a:rPr lang="de-DE" dirty="0" err="1" smtClean="0"/>
              <a:t>nobis</a:t>
            </a:r>
            <a:r>
              <a:rPr lang="de-DE" dirty="0" smtClean="0"/>
              <a:t> </a:t>
            </a:r>
            <a:r>
              <a:rPr lang="de-DE" dirty="0" err="1" smtClean="0"/>
              <a:t>eleifend</a:t>
            </a:r>
            <a:r>
              <a:rPr lang="de-DE" dirty="0" smtClean="0"/>
              <a:t> </a:t>
            </a:r>
            <a:r>
              <a:rPr lang="de-DE" dirty="0" err="1" smtClean="0"/>
              <a:t>option</a:t>
            </a:r>
            <a:r>
              <a:rPr lang="de-DE" dirty="0" smtClean="0"/>
              <a:t> </a:t>
            </a:r>
            <a:r>
              <a:rPr lang="de-DE" dirty="0" err="1" smtClean="0"/>
              <a:t>congue</a:t>
            </a:r>
            <a:r>
              <a:rPr lang="de-DE" dirty="0" smtClean="0"/>
              <a:t> </a:t>
            </a:r>
            <a:r>
              <a:rPr lang="de-DE" dirty="0" err="1" smtClean="0"/>
              <a:t>nihil</a:t>
            </a:r>
            <a:r>
              <a:rPr lang="de-DE" dirty="0" smtClean="0"/>
              <a:t> </a:t>
            </a:r>
            <a:r>
              <a:rPr lang="de-DE" dirty="0" err="1" smtClean="0"/>
              <a:t>imperdiet</a:t>
            </a:r>
            <a:r>
              <a:rPr lang="de-DE" dirty="0" smtClean="0"/>
              <a:t> </a:t>
            </a:r>
            <a:r>
              <a:rPr lang="de-DE" dirty="0" err="1" smtClean="0"/>
              <a:t>doming</a:t>
            </a:r>
            <a:r>
              <a:rPr lang="de-DE" dirty="0" smtClean="0"/>
              <a:t> </a:t>
            </a:r>
            <a:r>
              <a:rPr lang="de-DE" dirty="0" err="1" smtClean="0"/>
              <a:t>id</a:t>
            </a:r>
            <a:r>
              <a:rPr lang="de-DE" dirty="0" smtClean="0"/>
              <a:t> </a:t>
            </a:r>
            <a:r>
              <a:rPr lang="de-DE" dirty="0" err="1" smtClean="0"/>
              <a:t>quod</a:t>
            </a:r>
            <a:r>
              <a:rPr lang="de-DE" dirty="0" smtClean="0"/>
              <a:t> </a:t>
            </a:r>
            <a:r>
              <a:rPr lang="de-DE" dirty="0" err="1" smtClean="0"/>
              <a:t>mazim</a:t>
            </a:r>
            <a:r>
              <a:rPr lang="de-DE" dirty="0" smtClean="0"/>
              <a:t> </a:t>
            </a:r>
            <a:r>
              <a:rPr lang="de-DE" dirty="0" err="1" smtClean="0"/>
              <a:t>placerat</a:t>
            </a:r>
            <a:r>
              <a:rPr lang="de-DE" dirty="0" smtClean="0"/>
              <a:t> </a:t>
            </a:r>
            <a:r>
              <a:rPr lang="de-DE" dirty="0" err="1" smtClean="0"/>
              <a:t>facer</a:t>
            </a:r>
            <a:r>
              <a:rPr lang="de-DE" dirty="0" smtClean="0"/>
              <a:t> </a:t>
            </a:r>
            <a:r>
              <a:rPr lang="de-DE" dirty="0" err="1" smtClean="0"/>
              <a:t>possim</a:t>
            </a:r>
            <a:r>
              <a:rPr lang="de-DE" dirty="0" smtClean="0"/>
              <a:t> </a:t>
            </a:r>
            <a:r>
              <a:rPr lang="de-DE" dirty="0" err="1" smtClean="0"/>
              <a:t>assum</a:t>
            </a:r>
            <a:r>
              <a:rPr lang="de-DE" dirty="0" smtClean="0"/>
              <a:t>. </a:t>
            </a:r>
          </a:p>
        </p:txBody>
      </p:sp>
      <p:sp>
        <p:nvSpPr>
          <p:cNvPr id="8" name="Foliennummernplatzhalter 5"/>
          <p:cNvSpPr>
            <a:spLocks noGrp="1"/>
          </p:cNvSpPr>
          <p:nvPr>
            <p:ph type="sldNum" sz="quarter" idx="10"/>
          </p:nvPr>
        </p:nvSpPr>
        <p:spPr>
          <a:xfrm>
            <a:off x="0" y="6326188"/>
            <a:ext cx="9144000" cy="365125"/>
          </a:xfrm>
        </p:spPr>
        <p:txBody>
          <a:bodyPr/>
          <a:lstStyle>
            <a:lvl1pPr algn="r">
              <a:defRPr smtClean="0"/>
            </a:lvl1pPr>
          </a:lstStyle>
          <a:p>
            <a:pPr>
              <a:defRPr/>
            </a:pPr>
            <a:fld id="{B37BE157-07A2-4EFF-B6AC-9C2DC4F862CE}" type="slidenum">
              <a:rPr lang="de-DE" smtClean="0"/>
              <a:pPr>
                <a:defRPr/>
              </a:pPr>
              <a:t>‹Nr.›</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w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Foliennummernplatzhalter 5"/>
          <p:cNvSpPr>
            <a:spLocks noGrp="1"/>
          </p:cNvSpPr>
          <p:nvPr>
            <p:ph type="sldNum" sz="quarter" idx="4"/>
          </p:nvPr>
        </p:nvSpPr>
        <p:spPr>
          <a:xfrm>
            <a:off x="0" y="6326188"/>
            <a:ext cx="9144000" cy="365125"/>
          </a:xfrm>
          <a:prstGeom prst="rect">
            <a:avLst/>
          </a:prstGeom>
          <a:ln>
            <a:noFill/>
          </a:ln>
        </p:spPr>
        <p:txBody>
          <a:bodyPr vert="horz" wrap="square" lIns="91440" tIns="45720" rIns="91440" bIns="45720" numCol="1" anchor="ctr" anchorCtr="0" compatLnSpc="1">
            <a:prstTxWarp prst="textNoShape">
              <a:avLst/>
            </a:prstTxWarp>
          </a:bodyPr>
          <a:lstStyle>
            <a:lvl1pPr algn="r">
              <a:defRPr sz="1200" smtClean="0">
                <a:solidFill>
                  <a:srgbClr val="B8B8B8"/>
                </a:solidFill>
                <a:latin typeface="Tahoma" pitchFamily="34" charset="0"/>
                <a:cs typeface="Tahoma" pitchFamily="34" charset="0"/>
              </a:defRPr>
            </a:lvl1pPr>
          </a:lstStyle>
          <a:p>
            <a:pPr>
              <a:defRPr/>
            </a:pPr>
            <a:fld id="{6347EF58-E862-45A9-B0F7-7E7F2E55CB4D}" type="slidenum">
              <a:rPr lang="de-DE" smtClean="0"/>
              <a:pPr>
                <a:defRPr/>
              </a:pPr>
              <a:t>‹Nr.›</a:t>
            </a:fld>
            <a:endParaRPr lang="de-DE" dirty="0"/>
          </a:p>
        </p:txBody>
      </p:sp>
      <p:sp>
        <p:nvSpPr>
          <p:cNvPr id="8195" name="Titelplatzhalter 1"/>
          <p:cNvSpPr>
            <a:spLocks noGrp="1"/>
          </p:cNvSpPr>
          <p:nvPr>
            <p:ph type="title"/>
          </p:nvPr>
        </p:nvSpPr>
        <p:spPr bwMode="auto">
          <a:xfrm>
            <a:off x="439738" y="532245"/>
            <a:ext cx="8234362" cy="596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noProof="1" smtClean="0"/>
              <a:t>Mastertitelformat bearbeiten</a:t>
            </a:r>
          </a:p>
        </p:txBody>
      </p:sp>
      <p:sp>
        <p:nvSpPr>
          <p:cNvPr id="8196" name="Textplatzhalter 2"/>
          <p:cNvSpPr>
            <a:spLocks noGrp="1"/>
          </p:cNvSpPr>
          <p:nvPr>
            <p:ph type="body" idx="1"/>
          </p:nvPr>
        </p:nvSpPr>
        <p:spPr bwMode="auto">
          <a:xfrm>
            <a:off x="439738" y="1431925"/>
            <a:ext cx="8247062" cy="4448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noProof="1" smtClean="0"/>
              <a:t>Mastertextformat bearbeiten</a:t>
            </a:r>
          </a:p>
          <a:p>
            <a:pPr lvl="1"/>
            <a:r>
              <a:rPr lang="de-DE" noProof="1" smtClean="0"/>
              <a:t>Zweite Ebene</a:t>
            </a:r>
          </a:p>
          <a:p>
            <a:pPr lvl="2"/>
            <a:r>
              <a:rPr lang="de-DE" noProof="1" smtClean="0"/>
              <a:t>Dritte Ebene</a:t>
            </a:r>
          </a:p>
          <a:p>
            <a:pPr lvl="3"/>
            <a:r>
              <a:rPr lang="de-DE" noProof="1" smtClean="0"/>
              <a:t>Vierte Ebene</a:t>
            </a:r>
          </a:p>
        </p:txBody>
      </p:sp>
      <p:cxnSp>
        <p:nvCxnSpPr>
          <p:cNvPr id="8" name="Gerade Verbindung 7"/>
          <p:cNvCxnSpPr/>
          <p:nvPr userDrawn="1"/>
        </p:nvCxnSpPr>
        <p:spPr>
          <a:xfrm>
            <a:off x="0" y="6127750"/>
            <a:ext cx="9144000" cy="1588"/>
          </a:xfrm>
          <a:prstGeom prst="line">
            <a:avLst/>
          </a:prstGeom>
          <a:ln w="12700"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6" name="Rectangle 7"/>
          <p:cNvSpPr>
            <a:spLocks noChangeArrowheads="1"/>
          </p:cNvSpPr>
          <p:nvPr userDrawn="1"/>
        </p:nvSpPr>
        <p:spPr bwMode="auto">
          <a:xfrm>
            <a:off x="0" y="0"/>
            <a:ext cx="9156700" cy="228600"/>
          </a:xfrm>
          <a:prstGeom prst="rect">
            <a:avLst/>
          </a:prstGeom>
          <a:solidFill>
            <a:schemeClr val="accent1"/>
          </a:solidFill>
          <a:ln w="9525">
            <a:noFill/>
            <a:miter lim="800000"/>
            <a:headEnd/>
            <a:tailEnd/>
          </a:ln>
        </p:spPr>
        <p:txBody>
          <a:bodyPr wrap="none" lIns="0" tIns="0" rIns="0" bIns="0" anchor="ctr"/>
          <a:lstStyle/>
          <a:p>
            <a:pPr fontAlgn="auto">
              <a:spcBef>
                <a:spcPts val="0"/>
              </a:spcBef>
              <a:spcAft>
                <a:spcPts val="0"/>
              </a:spcAft>
              <a:defRPr/>
            </a:pPr>
            <a:endParaRPr lang="de-DE" dirty="0">
              <a:solidFill>
                <a:srgbClr val="658E0C"/>
              </a:solidFill>
              <a:latin typeface="+mn-lt"/>
              <a:ea typeface="+mn-ea"/>
            </a:endParaRPr>
          </a:p>
        </p:txBody>
      </p:sp>
      <p:sp>
        <p:nvSpPr>
          <p:cNvPr id="32" name="Rechteck 31"/>
          <p:cNvSpPr/>
          <p:nvPr userDrawn="1"/>
        </p:nvSpPr>
        <p:spPr bwMode="auto">
          <a:xfrm>
            <a:off x="8139113" y="6400800"/>
            <a:ext cx="200025" cy="215900"/>
          </a:xfrm>
          <a:prstGeom prst="rect">
            <a:avLst/>
          </a:pr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dirty="0">
              <a:solidFill>
                <a:srgbClr val="FFFFFF"/>
              </a:solidFill>
            </a:endParaRPr>
          </a:p>
        </p:txBody>
      </p:sp>
      <p:sp>
        <p:nvSpPr>
          <p:cNvPr id="33" name="Rechteck 32"/>
          <p:cNvSpPr/>
          <p:nvPr userDrawn="1"/>
        </p:nvSpPr>
        <p:spPr bwMode="auto">
          <a:xfrm>
            <a:off x="7788275" y="6400800"/>
            <a:ext cx="198438" cy="215900"/>
          </a:xfrm>
          <a:prstGeom prst="rect">
            <a:avLst/>
          </a:prstGeom>
          <a:solidFill>
            <a:schemeClr val="tx2"/>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dirty="0">
              <a:solidFill>
                <a:srgbClr val="FFFFFF"/>
              </a:solidFill>
            </a:endParaRPr>
          </a:p>
        </p:txBody>
      </p:sp>
      <p:sp>
        <p:nvSpPr>
          <p:cNvPr id="34" name="Rechteck 33"/>
          <p:cNvSpPr/>
          <p:nvPr userDrawn="1"/>
        </p:nvSpPr>
        <p:spPr bwMode="auto">
          <a:xfrm>
            <a:off x="7435850" y="6400800"/>
            <a:ext cx="200025" cy="215900"/>
          </a:xfrm>
          <a:prstGeom prst="rect">
            <a:avLst/>
          </a:prstGeom>
          <a:solidFill>
            <a:schemeClr val="accent6"/>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dirty="0">
              <a:solidFill>
                <a:srgbClr val="FFFFFF"/>
              </a:solidFill>
            </a:endParaRPr>
          </a:p>
        </p:txBody>
      </p:sp>
      <p:sp>
        <p:nvSpPr>
          <p:cNvPr id="35" name="Rechteck 34"/>
          <p:cNvSpPr/>
          <p:nvPr userDrawn="1"/>
        </p:nvSpPr>
        <p:spPr bwMode="auto">
          <a:xfrm>
            <a:off x="6381750" y="6400800"/>
            <a:ext cx="198438" cy="215900"/>
          </a:xfrm>
          <a:prstGeom prst="rect">
            <a:avLst/>
          </a:prstGeom>
          <a:solidFill>
            <a:schemeClr val="accent3"/>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dirty="0">
              <a:solidFill>
                <a:srgbClr val="FFFFFF"/>
              </a:solidFill>
            </a:endParaRPr>
          </a:p>
        </p:txBody>
      </p:sp>
      <p:sp>
        <p:nvSpPr>
          <p:cNvPr id="36" name="Rechteck 35"/>
          <p:cNvSpPr/>
          <p:nvPr userDrawn="1"/>
        </p:nvSpPr>
        <p:spPr bwMode="auto">
          <a:xfrm>
            <a:off x="6029325" y="6400800"/>
            <a:ext cx="200025" cy="215900"/>
          </a:xfrm>
          <a:prstGeom prst="rect">
            <a:avLst/>
          </a:prstGeom>
          <a:solidFill>
            <a:schemeClr val="accent2"/>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dirty="0">
              <a:solidFill>
                <a:srgbClr val="FFFFFF"/>
              </a:solidFill>
            </a:endParaRPr>
          </a:p>
        </p:txBody>
      </p:sp>
      <p:sp>
        <p:nvSpPr>
          <p:cNvPr id="37" name="Rechteck 36"/>
          <p:cNvSpPr/>
          <p:nvPr userDrawn="1"/>
        </p:nvSpPr>
        <p:spPr bwMode="auto">
          <a:xfrm>
            <a:off x="7085013" y="6400800"/>
            <a:ext cx="198437" cy="215900"/>
          </a:xfrm>
          <a:prstGeom prst="rect">
            <a:avLst/>
          </a:prstGeom>
          <a:solidFill>
            <a:schemeClr val="accent5"/>
          </a:solidFill>
          <a:ln w="0">
            <a:solidFill>
              <a:srgbClr val="9B348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dirty="0">
              <a:solidFill>
                <a:srgbClr val="FFFFFF"/>
              </a:solidFill>
            </a:endParaRPr>
          </a:p>
        </p:txBody>
      </p:sp>
      <p:sp>
        <p:nvSpPr>
          <p:cNvPr id="38" name="Rechteck 37"/>
          <p:cNvSpPr/>
          <p:nvPr userDrawn="1"/>
        </p:nvSpPr>
        <p:spPr bwMode="auto">
          <a:xfrm>
            <a:off x="6732588" y="6400800"/>
            <a:ext cx="200025" cy="215900"/>
          </a:xfrm>
          <a:prstGeom prst="rect">
            <a:avLst/>
          </a:prstGeom>
          <a:solidFill>
            <a:schemeClr val="accent4"/>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dirty="0">
              <a:solidFill>
                <a:srgbClr val="FFFFFF"/>
              </a:solidFill>
            </a:endParaRPr>
          </a:p>
        </p:txBody>
      </p:sp>
      <p:pic>
        <p:nvPicPr>
          <p:cNvPr id="8206" name="Grafik 31" descr="fokus_rgb_nur signet.wmf"/>
          <p:cNvPicPr>
            <a:picLocks noChangeAspect="1"/>
          </p:cNvPicPr>
          <p:nvPr userDrawn="1"/>
        </p:nvPicPr>
        <p:blipFill>
          <a:blip r:embed="rId12" cstate="print"/>
          <a:srcRect/>
          <a:stretch>
            <a:fillRect/>
          </a:stretch>
        </p:blipFill>
        <p:spPr bwMode="auto">
          <a:xfrm>
            <a:off x="8480425" y="6400800"/>
            <a:ext cx="214313" cy="215900"/>
          </a:xfrm>
          <a:prstGeom prst="rect">
            <a:avLst/>
          </a:prstGeom>
          <a:noFill/>
          <a:ln w="9525">
            <a:noFill/>
            <a:miter lim="800000"/>
            <a:headEnd/>
            <a:tailEnd/>
          </a:ln>
        </p:spPr>
      </p:pic>
      <p:pic>
        <p:nvPicPr>
          <p:cNvPr id="8207" name="Bild 5" descr="FOKUS_300dpi_CMYK.jpg"/>
          <p:cNvPicPr>
            <a:picLocks noChangeAspect="1"/>
          </p:cNvPicPr>
          <p:nvPr userDrawn="1"/>
        </p:nvPicPr>
        <p:blipFill>
          <a:blip r:embed="rId13" cstate="print"/>
          <a:srcRect/>
          <a:stretch>
            <a:fillRect/>
          </a:stretch>
        </p:blipFill>
        <p:spPr bwMode="auto">
          <a:xfrm>
            <a:off x="534988" y="6292850"/>
            <a:ext cx="1193800" cy="3619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Lst>
  <p:timing>
    <p:tnLst>
      <p:par>
        <p:cTn id="1" dur="indefinite" restart="never" nodeType="tmRoot"/>
      </p:par>
    </p:tnLst>
  </p:timing>
  <p:hf hdr="0" ftr="0" dt="0"/>
  <p:txStyles>
    <p:titleStyle>
      <a:lvl1pPr algn="l" defTabSz="457200" rtl="0" eaLnBrk="0" fontAlgn="base" hangingPunct="0">
        <a:spcBef>
          <a:spcPct val="0"/>
        </a:spcBef>
        <a:spcAft>
          <a:spcPct val="0"/>
        </a:spcAft>
        <a:defRPr sz="2000" kern="1200">
          <a:solidFill>
            <a:schemeClr val="tx1"/>
          </a:solidFill>
          <a:latin typeface="Tahoma"/>
          <a:ea typeface="ＭＳ Ｐゴシック" pitchFamily="46" charset="-128"/>
          <a:cs typeface="Tahoma"/>
        </a:defRPr>
      </a:lvl1pPr>
      <a:lvl2pPr algn="l" defTabSz="457200" rtl="0" eaLnBrk="0" fontAlgn="base" hangingPunct="0">
        <a:spcBef>
          <a:spcPct val="0"/>
        </a:spcBef>
        <a:spcAft>
          <a:spcPct val="0"/>
        </a:spcAft>
        <a:defRPr sz="2000">
          <a:solidFill>
            <a:schemeClr val="tx1"/>
          </a:solidFill>
          <a:latin typeface="Tahoma" pitchFamily="34" charset="0"/>
          <a:ea typeface="ＭＳ Ｐゴシック" pitchFamily="46" charset="-128"/>
          <a:cs typeface="Tahoma" pitchFamily="34" charset="0"/>
        </a:defRPr>
      </a:lvl2pPr>
      <a:lvl3pPr algn="l" defTabSz="457200" rtl="0" eaLnBrk="0" fontAlgn="base" hangingPunct="0">
        <a:spcBef>
          <a:spcPct val="0"/>
        </a:spcBef>
        <a:spcAft>
          <a:spcPct val="0"/>
        </a:spcAft>
        <a:defRPr sz="2000">
          <a:solidFill>
            <a:schemeClr val="tx1"/>
          </a:solidFill>
          <a:latin typeface="Tahoma" pitchFamily="34" charset="0"/>
          <a:ea typeface="ＭＳ Ｐゴシック" pitchFamily="46" charset="-128"/>
          <a:cs typeface="Tahoma" pitchFamily="34" charset="0"/>
        </a:defRPr>
      </a:lvl3pPr>
      <a:lvl4pPr algn="l" defTabSz="457200" rtl="0" eaLnBrk="0" fontAlgn="base" hangingPunct="0">
        <a:spcBef>
          <a:spcPct val="0"/>
        </a:spcBef>
        <a:spcAft>
          <a:spcPct val="0"/>
        </a:spcAft>
        <a:defRPr sz="2000">
          <a:solidFill>
            <a:schemeClr val="tx1"/>
          </a:solidFill>
          <a:latin typeface="Tahoma" pitchFamily="34" charset="0"/>
          <a:ea typeface="ＭＳ Ｐゴシック" pitchFamily="46" charset="-128"/>
          <a:cs typeface="Tahoma" pitchFamily="34" charset="0"/>
        </a:defRPr>
      </a:lvl4pPr>
      <a:lvl5pPr algn="l" defTabSz="457200" rtl="0" eaLnBrk="0" fontAlgn="base" hangingPunct="0">
        <a:spcBef>
          <a:spcPct val="0"/>
        </a:spcBef>
        <a:spcAft>
          <a:spcPct val="0"/>
        </a:spcAft>
        <a:defRPr sz="2000">
          <a:solidFill>
            <a:schemeClr val="tx1"/>
          </a:solidFill>
          <a:latin typeface="Tahoma" pitchFamily="34" charset="0"/>
          <a:ea typeface="ＭＳ Ｐゴシック" pitchFamily="46" charset="-128"/>
          <a:cs typeface="Tahoma" pitchFamily="34" charset="0"/>
        </a:defRPr>
      </a:lvl5pPr>
      <a:lvl6pPr marL="457200" algn="l" defTabSz="457200" rtl="0" fontAlgn="base">
        <a:spcBef>
          <a:spcPct val="0"/>
        </a:spcBef>
        <a:spcAft>
          <a:spcPct val="0"/>
        </a:spcAft>
        <a:defRPr sz="2000">
          <a:solidFill>
            <a:schemeClr val="tx1"/>
          </a:solidFill>
          <a:latin typeface="Tahoma" pitchFamily="34" charset="0"/>
          <a:ea typeface="ＭＳ Ｐゴシック" pitchFamily="46" charset="-128"/>
        </a:defRPr>
      </a:lvl6pPr>
      <a:lvl7pPr marL="914400" algn="l" defTabSz="457200" rtl="0" fontAlgn="base">
        <a:spcBef>
          <a:spcPct val="0"/>
        </a:spcBef>
        <a:spcAft>
          <a:spcPct val="0"/>
        </a:spcAft>
        <a:defRPr sz="2000">
          <a:solidFill>
            <a:schemeClr val="tx1"/>
          </a:solidFill>
          <a:latin typeface="Tahoma" pitchFamily="34" charset="0"/>
          <a:ea typeface="ＭＳ Ｐゴシック" pitchFamily="46" charset="-128"/>
        </a:defRPr>
      </a:lvl7pPr>
      <a:lvl8pPr marL="1371600" algn="l" defTabSz="457200" rtl="0" fontAlgn="base">
        <a:spcBef>
          <a:spcPct val="0"/>
        </a:spcBef>
        <a:spcAft>
          <a:spcPct val="0"/>
        </a:spcAft>
        <a:defRPr sz="2000">
          <a:solidFill>
            <a:schemeClr val="tx1"/>
          </a:solidFill>
          <a:latin typeface="Tahoma" pitchFamily="34" charset="0"/>
          <a:ea typeface="ＭＳ Ｐゴシック" pitchFamily="46" charset="-128"/>
        </a:defRPr>
      </a:lvl8pPr>
      <a:lvl9pPr marL="1828800" algn="l" defTabSz="457200" rtl="0" fontAlgn="base">
        <a:spcBef>
          <a:spcPct val="0"/>
        </a:spcBef>
        <a:spcAft>
          <a:spcPct val="0"/>
        </a:spcAft>
        <a:defRPr sz="2000">
          <a:solidFill>
            <a:schemeClr val="tx1"/>
          </a:solidFill>
          <a:latin typeface="Tahoma" pitchFamily="34" charset="0"/>
          <a:ea typeface="ＭＳ Ｐゴシック" pitchFamily="46" charset="-128"/>
        </a:defRPr>
      </a:lvl9pPr>
    </p:titleStyle>
    <p:bodyStyle>
      <a:lvl1pPr marL="263525" indent="-263525" algn="l" defTabSz="457200" rtl="0" eaLnBrk="0" fontAlgn="base" hangingPunct="0">
        <a:lnSpc>
          <a:spcPts val="2325"/>
        </a:lnSpc>
        <a:spcBef>
          <a:spcPct val="0"/>
        </a:spcBef>
        <a:spcAft>
          <a:spcPct val="0"/>
        </a:spcAft>
        <a:buClr>
          <a:srgbClr val="6FA93B"/>
        </a:buClr>
        <a:buSzPct val="120000"/>
        <a:buFont typeface="Wingdings" pitchFamily="2" charset="2"/>
        <a:buChar char="§"/>
        <a:defRPr sz="1600" kern="1200">
          <a:solidFill>
            <a:schemeClr val="tx1"/>
          </a:solidFill>
          <a:latin typeface="Tahoma"/>
          <a:ea typeface="ＭＳ Ｐゴシック" pitchFamily="46" charset="-128"/>
          <a:cs typeface="Tahoma"/>
        </a:defRPr>
      </a:lvl1pPr>
      <a:lvl2pPr marL="742950" indent="-285750" algn="l" defTabSz="457200" rtl="0" eaLnBrk="0" fontAlgn="base" hangingPunct="0">
        <a:lnSpc>
          <a:spcPts val="2325"/>
        </a:lnSpc>
        <a:spcBef>
          <a:spcPct val="0"/>
        </a:spcBef>
        <a:spcAft>
          <a:spcPct val="0"/>
        </a:spcAft>
        <a:buClr>
          <a:srgbClr val="6FA93B"/>
        </a:buClr>
        <a:buFont typeface="Arial" pitchFamily="34" charset="0"/>
        <a:buChar char="–"/>
        <a:defRPr sz="1600" kern="1200">
          <a:solidFill>
            <a:schemeClr val="tx1"/>
          </a:solidFill>
          <a:latin typeface="Tahoma"/>
          <a:ea typeface="ＭＳ Ｐゴシック" pitchFamily="46" charset="-128"/>
          <a:cs typeface="Tahoma"/>
        </a:defRPr>
      </a:lvl2pPr>
      <a:lvl3pPr marL="1143000" indent="-228600" algn="l" defTabSz="457200" rtl="0" eaLnBrk="0" fontAlgn="base" hangingPunct="0">
        <a:lnSpc>
          <a:spcPts val="2325"/>
        </a:lnSpc>
        <a:spcBef>
          <a:spcPct val="0"/>
        </a:spcBef>
        <a:spcAft>
          <a:spcPct val="0"/>
        </a:spcAft>
        <a:buClr>
          <a:srgbClr val="6FA93B"/>
        </a:buClr>
        <a:buSzPct val="120000"/>
        <a:buFont typeface="Wingdings" pitchFamily="2" charset="2"/>
        <a:buChar char="§"/>
        <a:defRPr sz="1600" kern="1200">
          <a:solidFill>
            <a:schemeClr val="tx1"/>
          </a:solidFill>
          <a:latin typeface="Tahoma"/>
          <a:ea typeface="ＭＳ Ｐゴシック" pitchFamily="46" charset="-128"/>
          <a:cs typeface="Tahoma"/>
        </a:defRPr>
      </a:lvl3pPr>
      <a:lvl4pPr marL="1600200" indent="-228600" algn="l" defTabSz="457200" rtl="0" eaLnBrk="0" fontAlgn="base" hangingPunct="0">
        <a:lnSpc>
          <a:spcPts val="2325"/>
        </a:lnSpc>
        <a:spcBef>
          <a:spcPct val="0"/>
        </a:spcBef>
        <a:spcAft>
          <a:spcPct val="0"/>
        </a:spcAft>
        <a:buClr>
          <a:srgbClr val="6FA93B"/>
        </a:buClr>
        <a:buFont typeface="Arial" pitchFamily="34" charset="0"/>
        <a:buChar char="–"/>
        <a:defRPr sz="1600" kern="1200">
          <a:solidFill>
            <a:schemeClr val="tx1"/>
          </a:solidFill>
          <a:latin typeface="Tahoma"/>
          <a:ea typeface="ＭＳ Ｐゴシック" pitchFamily="46" charset="-128"/>
          <a:cs typeface="Tahoma"/>
        </a:defRPr>
      </a:lvl4pPr>
      <a:lvl5pPr marL="2057400" indent="-228600" algn="l" defTabSz="457200" rtl="0" eaLnBrk="0" fontAlgn="base" hangingPunct="0">
        <a:spcBef>
          <a:spcPct val="20000"/>
        </a:spcBef>
        <a:spcAft>
          <a:spcPct val="0"/>
        </a:spcAft>
        <a:buFont typeface="Wingdings" pitchFamily="2" charset="2"/>
        <a:buChar char="§"/>
        <a:defRPr sz="1600" kern="1200">
          <a:solidFill>
            <a:schemeClr val="tx1"/>
          </a:solidFill>
          <a:latin typeface="Tahoma"/>
          <a:ea typeface="ＭＳ Ｐゴシック" pitchFamily="46" charset="-128"/>
          <a:cs typeface="Tahom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emf"/><Relationship Id="rId13" Type="http://schemas.openxmlformats.org/officeDocument/2006/relationships/image" Target="../media/image26.png"/><Relationship Id="rId3" Type="http://schemas.openxmlformats.org/officeDocument/2006/relationships/image" Target="../media/image16.emf"/><Relationship Id="rId7" Type="http://schemas.openxmlformats.org/officeDocument/2006/relationships/image" Target="../media/image20.emf"/><Relationship Id="rId12" Type="http://schemas.openxmlformats.org/officeDocument/2006/relationships/image" Target="../media/image25.png"/><Relationship Id="rId2" Type="http://schemas.openxmlformats.org/officeDocument/2006/relationships/image" Target="../media/image15.emf"/><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emf"/><Relationship Id="rId15" Type="http://schemas.openxmlformats.org/officeDocument/2006/relationships/image" Target="../media/image28.png"/><Relationship Id="rId10" Type="http://schemas.openxmlformats.org/officeDocument/2006/relationships/image" Target="../media/image23.emf"/><Relationship Id="rId4" Type="http://schemas.openxmlformats.org/officeDocument/2006/relationships/image" Target="../media/image17.emf"/><Relationship Id="rId9" Type="http://schemas.openxmlformats.org/officeDocument/2006/relationships/image" Target="../media/image22.emf"/><Relationship Id="rId14"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9.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smtClean="0"/>
              <a:t>FOKUS </a:t>
            </a:r>
            <a:r>
              <a:rPr lang="de-DE" dirty="0" err="1" smtClean="0"/>
              <a:t>Mobilitätsdatencloud</a:t>
            </a:r>
            <a:endParaRPr lang="de-DE" dirty="0"/>
          </a:p>
        </p:txBody>
      </p:sp>
      <p:sp>
        <p:nvSpPr>
          <p:cNvPr id="5" name="Untertitel 4"/>
          <p:cNvSpPr>
            <a:spLocks noGrp="1"/>
          </p:cNvSpPr>
          <p:nvPr>
            <p:ph type="subTitle" idx="1"/>
          </p:nvPr>
        </p:nvSpPr>
        <p:spPr/>
        <p:txBody>
          <a:bodyPr/>
          <a:lstStyle/>
          <a:p>
            <a:r>
              <a:rPr lang="de-DE" dirty="0" smtClean="0"/>
              <a:t>26. September 2013, Freiburg im Breisgau</a:t>
            </a:r>
            <a:endParaRPr lang="de-DE" dirty="0"/>
          </a:p>
        </p:txBody>
      </p:sp>
      <p:sp>
        <p:nvSpPr>
          <p:cNvPr id="6" name="Textplatzhalter 5"/>
          <p:cNvSpPr>
            <a:spLocks noGrp="1"/>
          </p:cNvSpPr>
          <p:nvPr>
            <p:ph type="body" sz="quarter" idx="13"/>
          </p:nvPr>
        </p:nvSpPr>
        <p:spPr/>
        <p:txBody>
          <a:bodyPr/>
          <a:lstStyle/>
          <a:p>
            <a:r>
              <a:rPr lang="de-DE" dirty="0" err="1"/>
              <a:t>GeMo</a:t>
            </a:r>
            <a:r>
              <a:rPr lang="de-DE" dirty="0"/>
              <a:t> </a:t>
            </a:r>
            <a:r>
              <a:rPr lang="de-DE" dirty="0" smtClean="0"/>
              <a:t>Technologietag</a:t>
            </a:r>
            <a:endParaRPr lang="de-D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pPr>
              <a:defRPr/>
            </a:pPr>
            <a:fld id="{DB8BDFB4-D739-48CB-BA66-AE8C1CA6DAF6}" type="slidenum">
              <a:rPr lang="de-DE" smtClean="0"/>
              <a:pPr>
                <a:defRPr/>
              </a:pPr>
              <a:t>10</a:t>
            </a:fld>
            <a:endParaRPr lang="de-DE" dirty="0"/>
          </a:p>
        </p:txBody>
      </p:sp>
      <p:grpSp>
        <p:nvGrpSpPr>
          <p:cNvPr id="116" name="Gruppieren 115"/>
          <p:cNvGrpSpPr/>
          <p:nvPr/>
        </p:nvGrpSpPr>
        <p:grpSpPr>
          <a:xfrm>
            <a:off x="545818" y="44624"/>
            <a:ext cx="8052364" cy="6120680"/>
            <a:chOff x="545818" y="368660"/>
            <a:chExt cx="8052364" cy="6120680"/>
          </a:xfrm>
        </p:grpSpPr>
        <p:sp>
          <p:nvSpPr>
            <p:cNvPr id="61" name="Cloud"/>
            <p:cNvSpPr>
              <a:spLocks noChangeAspect="1" noEditPoints="1" noChangeArrowheads="1"/>
            </p:cNvSpPr>
            <p:nvPr/>
          </p:nvSpPr>
          <p:spPr bwMode="auto">
            <a:xfrm>
              <a:off x="1465191" y="3320988"/>
              <a:ext cx="6120680" cy="165618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ln>
              <a:headEnd/>
              <a:tailEnd/>
            </a:ln>
          </p:spPr>
          <p:style>
            <a:lnRef idx="1">
              <a:schemeClr val="accent1"/>
            </a:lnRef>
            <a:fillRef idx="3">
              <a:schemeClr val="accent1"/>
            </a:fillRef>
            <a:effectRef idx="2">
              <a:schemeClr val="accent1"/>
            </a:effectRef>
            <a:fontRef idx="minor">
              <a:schemeClr val="lt1"/>
            </a:fontRef>
          </p:style>
          <p:txBody>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0" hangingPunct="0">
                <a:defRPr/>
              </a:pPr>
              <a:r>
                <a:rPr lang="en-US" sz="1800" noProof="1" smtClean="0">
                  <a:latin typeface="Arial" charset="0"/>
                </a:rPr>
                <a:t/>
              </a:r>
              <a:br>
                <a:rPr lang="en-US" sz="1800" noProof="1" smtClean="0">
                  <a:latin typeface="Arial" charset="0"/>
                </a:rPr>
              </a:br>
              <a:r>
                <a:rPr lang="en-US" sz="1800" noProof="1" smtClean="0">
                  <a:latin typeface="Arial" charset="0"/>
                </a:rPr>
                <a:t>             </a:t>
              </a:r>
            </a:p>
            <a:p>
              <a:pPr algn="ctr" eaLnBrk="0" hangingPunct="0">
                <a:defRPr/>
              </a:pPr>
              <a:r>
                <a:rPr lang="en-US" noProof="1" smtClean="0">
                  <a:latin typeface="Arial" charset="0"/>
                </a:rPr>
                <a:t>Mobilitätsdaten</a:t>
              </a:r>
              <a:r>
                <a:rPr lang="en-US" sz="1800" noProof="1" smtClean="0">
                  <a:latin typeface="Arial" charset="0"/>
                </a:rPr>
                <a:t> Cloud</a:t>
              </a:r>
              <a:endParaRPr lang="en-US" sz="1800" noProof="1">
                <a:latin typeface="Arial" charset="0"/>
              </a:endParaRPr>
            </a:p>
          </p:txBody>
        </p:sp>
        <p:sp>
          <p:nvSpPr>
            <p:cNvPr id="62" name="Legende mit Pfeil nach oben 61"/>
            <p:cNvSpPr/>
            <p:nvPr/>
          </p:nvSpPr>
          <p:spPr>
            <a:xfrm>
              <a:off x="3049367" y="4689140"/>
              <a:ext cx="720080" cy="360040"/>
            </a:xfrm>
            <a:prstGeom prst="upArrowCallou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de-DE"/>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noProof="1"/>
            </a:p>
          </p:txBody>
        </p:sp>
        <p:sp>
          <p:nvSpPr>
            <p:cNvPr id="63" name="Textfeld 12"/>
            <p:cNvSpPr txBox="1"/>
            <p:nvPr/>
          </p:nvSpPr>
          <p:spPr>
            <a:xfrm>
              <a:off x="6066665" y="4731531"/>
              <a:ext cx="1015150" cy="461665"/>
            </a:xfrm>
            <a:prstGeom prst="rect">
              <a:avLst/>
            </a:prstGeom>
            <a:noFill/>
          </p:spPr>
          <p:txBody>
            <a:bodyPr wrap="non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i="1" noProof="1" smtClean="0"/>
                <a:t>Adapter/</a:t>
              </a:r>
              <a:br>
                <a:rPr lang="en-US" sz="1200" i="1" noProof="1" smtClean="0"/>
              </a:br>
              <a:r>
                <a:rPr lang="en-US" sz="1200" i="1" noProof="1" smtClean="0"/>
                <a:t>Schnittstellen</a:t>
              </a:r>
              <a:endParaRPr lang="en-US" sz="1200" i="1" noProof="1"/>
            </a:p>
          </p:txBody>
        </p:sp>
        <p:grpSp>
          <p:nvGrpSpPr>
            <p:cNvPr id="64" name="Group 2"/>
            <p:cNvGrpSpPr>
              <a:grpSpLocks/>
            </p:cNvGrpSpPr>
            <p:nvPr/>
          </p:nvGrpSpPr>
          <p:grpSpPr bwMode="auto">
            <a:xfrm>
              <a:off x="3519467" y="5553236"/>
              <a:ext cx="524569" cy="216024"/>
              <a:chOff x="1432" y="536"/>
              <a:chExt cx="374" cy="172"/>
            </a:xfrm>
          </p:grpSpPr>
          <p:pic>
            <p:nvPicPr>
              <p:cNvPr id="114" name="Picture 3"/>
              <p:cNvPicPr>
                <a:picLocks noChangeAspect="1" noChangeArrowheads="1"/>
              </p:cNvPicPr>
              <p:nvPr/>
            </p:nvPicPr>
            <p:blipFill>
              <a:blip r:embed="rId2" cstate="print"/>
              <a:srcRect/>
              <a:stretch>
                <a:fillRect/>
              </a:stretch>
            </p:blipFill>
            <p:spPr bwMode="auto">
              <a:xfrm>
                <a:off x="1432" y="536"/>
                <a:ext cx="374" cy="172"/>
              </a:xfrm>
              <a:prstGeom prst="rect">
                <a:avLst/>
              </a:prstGeom>
              <a:noFill/>
              <a:ln w="9525">
                <a:noFill/>
                <a:miter lim="800000"/>
                <a:headEnd/>
                <a:tailEnd/>
              </a:ln>
            </p:spPr>
          </p:pic>
          <p:pic>
            <p:nvPicPr>
              <p:cNvPr id="115" name="Picture 4"/>
              <p:cNvPicPr>
                <a:picLocks noChangeAspect="1" noChangeArrowheads="1"/>
              </p:cNvPicPr>
              <p:nvPr/>
            </p:nvPicPr>
            <p:blipFill>
              <a:blip r:embed="rId3" cstate="print"/>
              <a:srcRect/>
              <a:stretch>
                <a:fillRect/>
              </a:stretch>
            </p:blipFill>
            <p:spPr bwMode="auto">
              <a:xfrm>
                <a:off x="1432" y="536"/>
                <a:ext cx="374" cy="172"/>
              </a:xfrm>
              <a:prstGeom prst="rect">
                <a:avLst/>
              </a:prstGeom>
              <a:noFill/>
              <a:ln w="9525">
                <a:noFill/>
                <a:miter lim="800000"/>
                <a:headEnd/>
                <a:tailEnd/>
              </a:ln>
            </p:spPr>
          </p:pic>
        </p:grpSp>
        <p:grpSp>
          <p:nvGrpSpPr>
            <p:cNvPr id="65" name="Group 5"/>
            <p:cNvGrpSpPr>
              <a:grpSpLocks/>
            </p:cNvGrpSpPr>
            <p:nvPr/>
          </p:nvGrpSpPr>
          <p:grpSpPr bwMode="auto">
            <a:xfrm>
              <a:off x="3159427" y="5463765"/>
              <a:ext cx="430460" cy="305495"/>
              <a:chOff x="1159" y="509"/>
              <a:chExt cx="272" cy="265"/>
            </a:xfrm>
          </p:grpSpPr>
          <p:pic>
            <p:nvPicPr>
              <p:cNvPr id="112" name="Picture 6"/>
              <p:cNvPicPr>
                <a:picLocks noChangeAspect="1" noChangeArrowheads="1"/>
              </p:cNvPicPr>
              <p:nvPr/>
            </p:nvPicPr>
            <p:blipFill>
              <a:blip r:embed="rId4" cstate="print"/>
              <a:srcRect/>
              <a:stretch>
                <a:fillRect/>
              </a:stretch>
            </p:blipFill>
            <p:spPr bwMode="auto">
              <a:xfrm>
                <a:off x="1159" y="509"/>
                <a:ext cx="272" cy="265"/>
              </a:xfrm>
              <a:prstGeom prst="rect">
                <a:avLst/>
              </a:prstGeom>
              <a:noFill/>
              <a:ln w="9525">
                <a:noFill/>
                <a:miter lim="800000"/>
                <a:headEnd/>
                <a:tailEnd/>
              </a:ln>
            </p:spPr>
          </p:pic>
          <p:pic>
            <p:nvPicPr>
              <p:cNvPr id="113" name="Picture 7"/>
              <p:cNvPicPr>
                <a:picLocks noChangeAspect="1" noChangeArrowheads="1"/>
              </p:cNvPicPr>
              <p:nvPr/>
            </p:nvPicPr>
            <p:blipFill>
              <a:blip r:embed="rId5" cstate="print"/>
              <a:srcRect/>
              <a:stretch>
                <a:fillRect/>
              </a:stretch>
            </p:blipFill>
            <p:spPr bwMode="auto">
              <a:xfrm>
                <a:off x="1159" y="509"/>
                <a:ext cx="272" cy="265"/>
              </a:xfrm>
              <a:prstGeom prst="rect">
                <a:avLst/>
              </a:prstGeom>
              <a:noFill/>
              <a:ln w="9525">
                <a:noFill/>
                <a:miter lim="800000"/>
                <a:headEnd/>
                <a:tailEnd/>
              </a:ln>
            </p:spPr>
          </p:pic>
        </p:grpSp>
        <p:pic>
          <p:nvPicPr>
            <p:cNvPr id="66" name="Picture 8"/>
            <p:cNvPicPr>
              <a:picLocks noChangeAspect="1" noChangeArrowheads="1"/>
            </p:cNvPicPr>
            <p:nvPr/>
          </p:nvPicPr>
          <p:blipFill>
            <a:blip r:embed="rId6" cstate="print"/>
            <a:srcRect/>
            <a:stretch>
              <a:fillRect/>
            </a:stretch>
          </p:blipFill>
          <p:spPr bwMode="auto">
            <a:xfrm>
              <a:off x="4023523" y="5455866"/>
              <a:ext cx="304353" cy="313394"/>
            </a:xfrm>
            <a:prstGeom prst="rect">
              <a:avLst/>
            </a:prstGeom>
            <a:noFill/>
            <a:ln w="9525">
              <a:noFill/>
              <a:miter lim="800000"/>
              <a:headEnd/>
              <a:tailEnd/>
            </a:ln>
          </p:spPr>
        </p:pic>
        <p:sp>
          <p:nvSpPr>
            <p:cNvPr id="67" name="Legende mit Pfeil nach oben 66"/>
            <p:cNvSpPr/>
            <p:nvPr/>
          </p:nvSpPr>
          <p:spPr>
            <a:xfrm>
              <a:off x="4057479" y="4689140"/>
              <a:ext cx="720080" cy="360040"/>
            </a:xfrm>
            <a:prstGeom prst="upArrowCallou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de-DE"/>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noProof="1"/>
            </a:p>
          </p:txBody>
        </p:sp>
        <p:sp>
          <p:nvSpPr>
            <p:cNvPr id="68" name="Legende mit Pfeil nach oben 67"/>
            <p:cNvSpPr/>
            <p:nvPr/>
          </p:nvSpPr>
          <p:spPr>
            <a:xfrm>
              <a:off x="5065591" y="4689140"/>
              <a:ext cx="720080" cy="360040"/>
            </a:xfrm>
            <a:prstGeom prst="upArrowCallou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de-DE"/>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noProof="1"/>
            </a:p>
          </p:txBody>
        </p:sp>
        <p:sp>
          <p:nvSpPr>
            <p:cNvPr id="69" name="Textfeld 22"/>
            <p:cNvSpPr txBox="1"/>
            <p:nvPr/>
          </p:nvSpPr>
          <p:spPr>
            <a:xfrm>
              <a:off x="2736183" y="5841268"/>
              <a:ext cx="1933364" cy="276999"/>
            </a:xfrm>
            <a:prstGeom prst="rect">
              <a:avLst/>
            </a:prstGeom>
            <a:noFill/>
          </p:spPr>
          <p:txBody>
            <a:bodyPr wrap="squar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noProof="1" smtClean="0"/>
                <a:t>Intelligente Infrastrukturen</a:t>
              </a:r>
              <a:endParaRPr lang="en-US" sz="1200" noProof="1"/>
            </a:p>
          </p:txBody>
        </p:sp>
        <p:grpSp>
          <p:nvGrpSpPr>
            <p:cNvPr id="70" name="Group 9"/>
            <p:cNvGrpSpPr>
              <a:grpSpLocks/>
            </p:cNvGrpSpPr>
            <p:nvPr/>
          </p:nvGrpSpPr>
          <p:grpSpPr bwMode="auto">
            <a:xfrm>
              <a:off x="4815611" y="5409220"/>
              <a:ext cx="864096" cy="360040"/>
              <a:chOff x="2311" y="520"/>
              <a:chExt cx="707" cy="293"/>
            </a:xfrm>
          </p:grpSpPr>
          <p:pic>
            <p:nvPicPr>
              <p:cNvPr id="110" name="Picture 10"/>
              <p:cNvPicPr>
                <a:picLocks noChangeAspect="1" noChangeArrowheads="1"/>
              </p:cNvPicPr>
              <p:nvPr/>
            </p:nvPicPr>
            <p:blipFill>
              <a:blip r:embed="rId7" cstate="print"/>
              <a:srcRect/>
              <a:stretch>
                <a:fillRect/>
              </a:stretch>
            </p:blipFill>
            <p:spPr bwMode="auto">
              <a:xfrm>
                <a:off x="2311" y="520"/>
                <a:ext cx="707" cy="293"/>
              </a:xfrm>
              <a:prstGeom prst="rect">
                <a:avLst/>
              </a:prstGeom>
              <a:noFill/>
              <a:ln w="9525">
                <a:noFill/>
                <a:miter lim="800000"/>
                <a:headEnd/>
                <a:tailEnd/>
              </a:ln>
            </p:spPr>
          </p:pic>
          <p:pic>
            <p:nvPicPr>
              <p:cNvPr id="111" name="Picture 11"/>
              <p:cNvPicPr>
                <a:picLocks noChangeAspect="1" noChangeArrowheads="1"/>
              </p:cNvPicPr>
              <p:nvPr/>
            </p:nvPicPr>
            <p:blipFill>
              <a:blip r:embed="rId8" cstate="print"/>
              <a:srcRect/>
              <a:stretch>
                <a:fillRect/>
              </a:stretch>
            </p:blipFill>
            <p:spPr bwMode="auto">
              <a:xfrm>
                <a:off x="2311" y="520"/>
                <a:ext cx="707" cy="293"/>
              </a:xfrm>
              <a:prstGeom prst="rect">
                <a:avLst/>
              </a:prstGeom>
              <a:noFill/>
              <a:ln w="9525">
                <a:noFill/>
                <a:miter lim="800000"/>
                <a:headEnd/>
                <a:tailEnd/>
              </a:ln>
            </p:spPr>
          </p:pic>
        </p:grpSp>
        <p:sp>
          <p:nvSpPr>
            <p:cNvPr id="71" name="Textfeld 27"/>
            <p:cNvSpPr txBox="1"/>
            <p:nvPr/>
          </p:nvSpPr>
          <p:spPr>
            <a:xfrm>
              <a:off x="4669547" y="5843009"/>
              <a:ext cx="1764196" cy="646331"/>
            </a:xfrm>
            <a:prstGeom prst="rect">
              <a:avLst/>
            </a:prstGeom>
            <a:noFill/>
          </p:spPr>
          <p:txBody>
            <a:bodyPr wrap="squar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noProof="1" smtClean="0"/>
                <a:t>Smart Urban Grid</a:t>
              </a:r>
              <a:br>
                <a:rPr lang="en-US" sz="1200" noProof="1" smtClean="0"/>
              </a:br>
              <a:r>
                <a:rPr lang="en-US" sz="1200" noProof="1" smtClean="0"/>
                <a:t>(z.B. Intelligente Ladestationen)</a:t>
              </a:r>
              <a:endParaRPr lang="en-US" sz="1200" noProof="1"/>
            </a:p>
          </p:txBody>
        </p:sp>
        <p:grpSp>
          <p:nvGrpSpPr>
            <p:cNvPr id="72" name="Group 12"/>
            <p:cNvGrpSpPr>
              <a:grpSpLocks/>
            </p:cNvGrpSpPr>
            <p:nvPr/>
          </p:nvGrpSpPr>
          <p:grpSpPr bwMode="auto">
            <a:xfrm>
              <a:off x="7873903" y="4278679"/>
              <a:ext cx="432048" cy="360040"/>
              <a:chOff x="4915" y="445"/>
              <a:chExt cx="330" cy="276"/>
            </a:xfrm>
          </p:grpSpPr>
          <p:pic>
            <p:nvPicPr>
              <p:cNvPr id="108" name="Picture 13"/>
              <p:cNvPicPr>
                <a:picLocks noChangeAspect="1" noChangeArrowheads="1"/>
              </p:cNvPicPr>
              <p:nvPr/>
            </p:nvPicPr>
            <p:blipFill>
              <a:blip r:embed="rId9" cstate="print"/>
              <a:srcRect/>
              <a:stretch>
                <a:fillRect/>
              </a:stretch>
            </p:blipFill>
            <p:spPr bwMode="auto">
              <a:xfrm>
                <a:off x="4915" y="445"/>
                <a:ext cx="330" cy="276"/>
              </a:xfrm>
              <a:prstGeom prst="rect">
                <a:avLst/>
              </a:prstGeom>
              <a:noFill/>
              <a:ln w="9525">
                <a:noFill/>
                <a:miter lim="800000"/>
                <a:headEnd/>
                <a:tailEnd/>
              </a:ln>
            </p:spPr>
          </p:pic>
          <p:pic>
            <p:nvPicPr>
              <p:cNvPr id="109" name="Picture 14"/>
              <p:cNvPicPr>
                <a:picLocks noChangeAspect="1" noChangeArrowheads="1"/>
              </p:cNvPicPr>
              <p:nvPr/>
            </p:nvPicPr>
            <p:blipFill>
              <a:blip r:embed="rId10" cstate="print"/>
              <a:srcRect/>
              <a:stretch>
                <a:fillRect/>
              </a:stretch>
            </p:blipFill>
            <p:spPr bwMode="auto">
              <a:xfrm>
                <a:off x="4915" y="445"/>
                <a:ext cx="330" cy="276"/>
              </a:xfrm>
              <a:prstGeom prst="rect">
                <a:avLst/>
              </a:prstGeom>
              <a:noFill/>
              <a:ln w="9525">
                <a:noFill/>
                <a:miter lim="800000"/>
                <a:headEnd/>
                <a:tailEnd/>
              </a:ln>
            </p:spPr>
          </p:pic>
        </p:grpSp>
        <p:sp>
          <p:nvSpPr>
            <p:cNvPr id="73" name="Textfeld 31"/>
            <p:cNvSpPr txBox="1"/>
            <p:nvPr/>
          </p:nvSpPr>
          <p:spPr>
            <a:xfrm>
              <a:off x="7657879" y="4731531"/>
              <a:ext cx="910890" cy="461665"/>
            </a:xfrm>
            <a:prstGeom prst="rect">
              <a:avLst/>
            </a:prstGeom>
            <a:noFill/>
          </p:spPr>
          <p:txBody>
            <a:bodyPr wrap="non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1200" noProof="1" smtClean="0"/>
                <a:t>Elektroauto</a:t>
              </a:r>
              <a:endParaRPr lang="en-US" sz="1200" noProof="1" smtClean="0"/>
            </a:p>
            <a:p>
              <a:r>
                <a:rPr lang="de-DE" sz="1200" noProof="1" smtClean="0"/>
                <a:t>eSegway</a:t>
              </a:r>
            </a:p>
          </p:txBody>
        </p:sp>
        <p:sp>
          <p:nvSpPr>
            <p:cNvPr id="74" name="Legende mit Pfeil nach links und rechts 73"/>
            <p:cNvSpPr/>
            <p:nvPr/>
          </p:nvSpPr>
          <p:spPr>
            <a:xfrm>
              <a:off x="6948486" y="4136504"/>
              <a:ext cx="720080" cy="576064"/>
            </a:xfrm>
            <a:prstGeom prst="leftRightArrowCallout">
              <a:avLst>
                <a:gd name="adj1" fmla="val 22946"/>
                <a:gd name="adj2" fmla="val 25000"/>
                <a:gd name="adj3" fmla="val 33219"/>
                <a:gd name="adj4" fmla="val 33562"/>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de-DE"/>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noProof="1"/>
            </a:p>
          </p:txBody>
        </p:sp>
        <p:sp>
          <p:nvSpPr>
            <p:cNvPr id="75" name="Abgerundetes Rechteck 74"/>
            <p:cNvSpPr/>
            <p:nvPr/>
          </p:nvSpPr>
          <p:spPr>
            <a:xfrm>
              <a:off x="1969247" y="2384884"/>
              <a:ext cx="5256584" cy="122413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noProof="1" smtClean="0"/>
                <a:t>Mobilitätsdatendienste</a:t>
              </a:r>
              <a:endParaRPr lang="en-US" noProof="1"/>
            </a:p>
          </p:txBody>
        </p:sp>
        <p:sp>
          <p:nvSpPr>
            <p:cNvPr id="76" name="Ellipse 75"/>
            <p:cNvSpPr/>
            <p:nvPr/>
          </p:nvSpPr>
          <p:spPr>
            <a:xfrm>
              <a:off x="3589887" y="2240868"/>
              <a:ext cx="1907751"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defPPr>
                <a:defRPr lang="de-DE"/>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de-DE" sz="1200" noProof="1" smtClean="0"/>
                <a:t>Finde Ladestation mit günstigstem Strompreis</a:t>
              </a:r>
              <a:endParaRPr lang="en-US" sz="1200" noProof="1"/>
            </a:p>
          </p:txBody>
        </p:sp>
        <p:sp>
          <p:nvSpPr>
            <p:cNvPr id="77" name="Ellipse 76"/>
            <p:cNvSpPr/>
            <p:nvPr/>
          </p:nvSpPr>
          <p:spPr>
            <a:xfrm>
              <a:off x="2221275" y="3176972"/>
              <a:ext cx="2088232" cy="50405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defPPr>
                <a:defRPr lang="de-DE"/>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de-DE" sz="1200" noProof="1" smtClean="0"/>
                <a:t>Finde aktuell freie Ladestationen</a:t>
              </a:r>
              <a:endParaRPr lang="en-US" sz="1200" noProof="1"/>
            </a:p>
          </p:txBody>
        </p:sp>
        <p:sp>
          <p:nvSpPr>
            <p:cNvPr id="78" name="Ellipse 77"/>
            <p:cNvSpPr/>
            <p:nvPr/>
          </p:nvSpPr>
          <p:spPr>
            <a:xfrm>
              <a:off x="1681215" y="2456892"/>
              <a:ext cx="1872208"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defPPr>
                <a:defRPr lang="de-DE"/>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de-DE" sz="1200" noProof="1" smtClean="0"/>
                <a:t>Suche freie Segways nahe aktueller Position</a:t>
              </a:r>
              <a:endParaRPr lang="en-US" sz="1200" noProof="1"/>
            </a:p>
          </p:txBody>
        </p:sp>
        <p:sp>
          <p:nvSpPr>
            <p:cNvPr id="79" name="Flussdiagramm: Zentralspeicher 78"/>
            <p:cNvSpPr/>
            <p:nvPr/>
          </p:nvSpPr>
          <p:spPr>
            <a:xfrm>
              <a:off x="2833343" y="881100"/>
              <a:ext cx="1224136" cy="1152128"/>
            </a:xfrm>
            <a:prstGeom prst="flowChartInternalStorage">
              <a:avLst/>
            </a:prstGeom>
          </p:spPr>
          <p:style>
            <a:lnRef idx="1">
              <a:schemeClr val="accent3"/>
            </a:lnRef>
            <a:fillRef idx="2">
              <a:schemeClr val="accent3"/>
            </a:fillRef>
            <a:effectRef idx="1">
              <a:schemeClr val="accent3"/>
            </a:effectRef>
            <a:fontRef idx="minor">
              <a:schemeClr val="dk1"/>
            </a:fontRef>
          </p:style>
          <p:txBody>
            <a:bodyPr rtlCol="0" anchor="ctr"/>
            <a:lstStyle>
              <a:defPPr>
                <a:defRPr lang="de-DE"/>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200" noProof="1"/>
            </a:p>
          </p:txBody>
        </p:sp>
        <p:sp>
          <p:nvSpPr>
            <p:cNvPr id="80" name="Textfeld 107"/>
            <p:cNvSpPr txBox="1"/>
            <p:nvPr/>
          </p:nvSpPr>
          <p:spPr>
            <a:xfrm>
              <a:off x="2977359" y="5121188"/>
              <a:ext cx="3159969" cy="276999"/>
            </a:xfrm>
            <a:prstGeom prst="rect">
              <a:avLst/>
            </a:prstGeom>
            <a:noFill/>
          </p:spPr>
          <p:txBody>
            <a:bodyPr wrap="squar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i="1" noProof="1" smtClean="0"/>
                <a:t>Datenquellen für gemeinschaftlich-e-Mobilität</a:t>
              </a:r>
              <a:endParaRPr lang="en-US" sz="1200" i="1" noProof="1"/>
            </a:p>
          </p:txBody>
        </p:sp>
        <p:pic>
          <p:nvPicPr>
            <p:cNvPr id="81" name="Picture 2" descr="http://fastlane-design.de/wp-content/uploads/2009/11/apple-app-store.png"/>
            <p:cNvPicPr>
              <a:picLocks noChangeAspect="1" noChangeArrowheads="1"/>
            </p:cNvPicPr>
            <p:nvPr/>
          </p:nvPicPr>
          <p:blipFill>
            <a:blip r:embed="rId11" cstate="print"/>
            <a:srcRect l="12500" t="12889" r="12500" b="11924"/>
            <a:stretch>
              <a:fillRect/>
            </a:stretch>
          </p:blipFill>
          <p:spPr bwMode="auto">
            <a:xfrm>
              <a:off x="2761335" y="809092"/>
              <a:ext cx="222196" cy="216024"/>
            </a:xfrm>
            <a:prstGeom prst="rect">
              <a:avLst/>
            </a:prstGeom>
            <a:noFill/>
          </p:spPr>
        </p:pic>
        <p:pic>
          <p:nvPicPr>
            <p:cNvPr id="82" name="Bild 19" descr="icon04.png"/>
            <p:cNvPicPr>
              <a:picLocks noChangeAspect="1"/>
            </p:cNvPicPr>
            <p:nvPr/>
          </p:nvPicPr>
          <p:blipFill>
            <a:blip r:embed="rId12" cstate="print">
              <a:clrChange>
                <a:clrFrom>
                  <a:srgbClr val="FFFFFF"/>
                </a:clrFrom>
                <a:clrTo>
                  <a:srgbClr val="FFFFFF">
                    <a:alpha val="0"/>
                  </a:srgbClr>
                </a:clrTo>
              </a:clrChange>
            </a:blip>
            <a:srcRect/>
            <a:stretch>
              <a:fillRect/>
            </a:stretch>
          </p:blipFill>
          <p:spPr bwMode="auto">
            <a:xfrm>
              <a:off x="6361735" y="5273880"/>
              <a:ext cx="461962" cy="506413"/>
            </a:xfrm>
            <a:prstGeom prst="rect">
              <a:avLst/>
            </a:prstGeom>
            <a:noFill/>
            <a:ln w="9525">
              <a:noFill/>
              <a:miter lim="800000"/>
              <a:headEnd/>
              <a:tailEnd/>
            </a:ln>
          </p:spPr>
        </p:pic>
        <p:pic>
          <p:nvPicPr>
            <p:cNvPr id="83" name="Bild 29" descr="icon12.png"/>
            <p:cNvPicPr>
              <a:picLocks noChangeAspect="1"/>
            </p:cNvPicPr>
            <p:nvPr/>
          </p:nvPicPr>
          <p:blipFill>
            <a:blip r:embed="rId13" cstate="print">
              <a:clrChange>
                <a:clrFrom>
                  <a:srgbClr val="FFFFFF"/>
                </a:clrFrom>
                <a:clrTo>
                  <a:srgbClr val="FFFFFF">
                    <a:alpha val="0"/>
                  </a:srgbClr>
                </a:clrTo>
              </a:clrChange>
            </a:blip>
            <a:srcRect t="58582"/>
            <a:stretch>
              <a:fillRect/>
            </a:stretch>
          </p:blipFill>
          <p:spPr bwMode="auto">
            <a:xfrm>
              <a:off x="6793783" y="5536835"/>
              <a:ext cx="687387" cy="171450"/>
            </a:xfrm>
            <a:prstGeom prst="rect">
              <a:avLst/>
            </a:prstGeom>
            <a:noFill/>
            <a:ln w="9525">
              <a:noFill/>
              <a:miter lim="800000"/>
              <a:headEnd/>
              <a:tailEnd/>
            </a:ln>
          </p:spPr>
        </p:pic>
        <p:sp>
          <p:nvSpPr>
            <p:cNvPr id="84" name="Textfeld 123"/>
            <p:cNvSpPr txBox="1"/>
            <p:nvPr/>
          </p:nvSpPr>
          <p:spPr>
            <a:xfrm>
              <a:off x="6433743" y="5769260"/>
              <a:ext cx="2164439" cy="276999"/>
            </a:xfrm>
            <a:prstGeom prst="rect">
              <a:avLst/>
            </a:prstGeom>
            <a:noFill/>
          </p:spPr>
          <p:txBody>
            <a:bodyPr wrap="non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noProof="1" smtClean="0"/>
                <a:t>Daten weiterer Mobilitätsträger</a:t>
              </a:r>
              <a:endParaRPr lang="en-US" sz="1200" noProof="1"/>
            </a:p>
          </p:txBody>
        </p:sp>
        <p:sp>
          <p:nvSpPr>
            <p:cNvPr id="85" name="Rechteck 84"/>
            <p:cNvSpPr/>
            <p:nvPr/>
          </p:nvSpPr>
          <p:spPr>
            <a:xfrm>
              <a:off x="2473303" y="3753036"/>
              <a:ext cx="4248472" cy="2160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de-DE"/>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i="1" noProof="1" smtClean="0"/>
                <a:t>Integrations- und Aggregationsdienste</a:t>
              </a:r>
              <a:endParaRPr lang="en-US" sz="1200" i="1" noProof="1"/>
            </a:p>
          </p:txBody>
        </p:sp>
        <p:sp>
          <p:nvSpPr>
            <p:cNvPr id="86" name="Textfeld 124"/>
            <p:cNvSpPr txBox="1"/>
            <p:nvPr/>
          </p:nvSpPr>
          <p:spPr>
            <a:xfrm>
              <a:off x="6948486" y="4726711"/>
              <a:ext cx="782587" cy="276999"/>
            </a:xfrm>
            <a:prstGeom prst="rect">
              <a:avLst/>
            </a:prstGeom>
            <a:noFill/>
          </p:spPr>
          <p:txBody>
            <a:bodyPr wrap="non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i="1" noProof="1" smtClean="0"/>
                <a:t>Prosumer</a:t>
              </a:r>
              <a:endParaRPr lang="en-US" sz="1200" i="1" noProof="1"/>
            </a:p>
          </p:txBody>
        </p:sp>
        <p:sp>
          <p:nvSpPr>
            <p:cNvPr id="87" name="Textfeld 132"/>
            <p:cNvSpPr txBox="1"/>
            <p:nvPr/>
          </p:nvSpPr>
          <p:spPr>
            <a:xfrm>
              <a:off x="2992409" y="440668"/>
              <a:ext cx="925253" cy="430887"/>
            </a:xfrm>
            <a:prstGeom prst="rect">
              <a:avLst/>
            </a:prstGeom>
            <a:noFill/>
          </p:spPr>
          <p:txBody>
            <a:bodyPr wrap="non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1100" dirty="0" smtClean="0"/>
                <a:t>App </a:t>
              </a:r>
              <a:br>
                <a:rPr lang="de-DE" sz="1100" dirty="0" smtClean="0"/>
              </a:br>
              <a:r>
                <a:rPr lang="de-DE" sz="1100" dirty="0" err="1" smtClean="0"/>
                <a:t>eRidesharing</a:t>
              </a:r>
              <a:endParaRPr lang="en-US" sz="1100" dirty="0"/>
            </a:p>
          </p:txBody>
        </p:sp>
        <p:pic>
          <p:nvPicPr>
            <p:cNvPr id="88" name="Picture 2" descr="C:\Users\mfl\AppData\Local\Microsoft\Windows\Temporary Internet Files\Content.IE5\PWVYV93D\MC900434845[1].png"/>
            <p:cNvPicPr>
              <a:picLocks noChangeAspect="1" noChangeArrowheads="1"/>
            </p:cNvPicPr>
            <p:nvPr/>
          </p:nvPicPr>
          <p:blipFill>
            <a:blip r:embed="rId14" cstate="print"/>
            <a:srcRect/>
            <a:stretch>
              <a:fillRect/>
            </a:stretch>
          </p:blipFill>
          <p:spPr bwMode="auto">
            <a:xfrm>
              <a:off x="1537199" y="4113076"/>
              <a:ext cx="1198984" cy="1198984"/>
            </a:xfrm>
            <a:prstGeom prst="rect">
              <a:avLst/>
            </a:prstGeom>
            <a:noFill/>
          </p:spPr>
        </p:pic>
        <p:pic>
          <p:nvPicPr>
            <p:cNvPr id="89" name="Picture 2" descr="C:\Users\mfl\AppData\Local\Microsoft\Windows\Temporary Internet Files\Content.IE5\PWVYV93D\MC900434845[1].png"/>
            <p:cNvPicPr>
              <a:picLocks noChangeAspect="1" noChangeArrowheads="1"/>
            </p:cNvPicPr>
            <p:nvPr/>
          </p:nvPicPr>
          <p:blipFill>
            <a:blip r:embed="rId15" cstate="print"/>
            <a:srcRect/>
            <a:stretch>
              <a:fillRect/>
            </a:stretch>
          </p:blipFill>
          <p:spPr bwMode="auto">
            <a:xfrm>
              <a:off x="2617319" y="1673188"/>
              <a:ext cx="495672" cy="495672"/>
            </a:xfrm>
            <a:prstGeom prst="rect">
              <a:avLst/>
            </a:prstGeom>
            <a:noFill/>
          </p:spPr>
        </p:pic>
        <p:sp>
          <p:nvSpPr>
            <p:cNvPr id="90" name="Flussdiagramm: Zentralspeicher 89"/>
            <p:cNvSpPr/>
            <p:nvPr/>
          </p:nvSpPr>
          <p:spPr>
            <a:xfrm>
              <a:off x="5641655" y="795547"/>
              <a:ext cx="1224136" cy="1157289"/>
            </a:xfrm>
            <a:prstGeom prst="flowChartInternalStorage">
              <a:avLst/>
            </a:prstGeom>
          </p:spPr>
          <p:style>
            <a:lnRef idx="1">
              <a:schemeClr val="accent3"/>
            </a:lnRef>
            <a:fillRef idx="2">
              <a:schemeClr val="accent3"/>
            </a:fillRef>
            <a:effectRef idx="1">
              <a:schemeClr val="accent3"/>
            </a:effectRef>
            <a:fontRef idx="minor">
              <a:schemeClr val="dk1"/>
            </a:fontRef>
          </p:style>
          <p:txBody>
            <a:bodyPr rtlCol="0" anchor="ctr"/>
            <a:lstStyle>
              <a:defPPr>
                <a:defRPr lang="de-DE"/>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200" noProof="1"/>
            </a:p>
          </p:txBody>
        </p:sp>
        <p:pic>
          <p:nvPicPr>
            <p:cNvPr id="91" name="Picture 2" descr="http://fastlane-design.de/wp-content/uploads/2009/11/apple-app-store.png"/>
            <p:cNvPicPr>
              <a:picLocks noChangeAspect="1" noChangeArrowheads="1"/>
            </p:cNvPicPr>
            <p:nvPr/>
          </p:nvPicPr>
          <p:blipFill>
            <a:blip r:embed="rId11" cstate="print"/>
            <a:srcRect l="12500" t="12889" r="12500" b="11924"/>
            <a:stretch>
              <a:fillRect/>
            </a:stretch>
          </p:blipFill>
          <p:spPr bwMode="auto">
            <a:xfrm>
              <a:off x="5582082" y="723539"/>
              <a:ext cx="222196" cy="216024"/>
            </a:xfrm>
            <a:prstGeom prst="rect">
              <a:avLst/>
            </a:prstGeom>
            <a:noFill/>
          </p:spPr>
        </p:pic>
        <p:sp>
          <p:nvSpPr>
            <p:cNvPr id="92" name="Textfeld 142"/>
            <p:cNvSpPr txBox="1"/>
            <p:nvPr/>
          </p:nvSpPr>
          <p:spPr>
            <a:xfrm>
              <a:off x="5758916" y="368660"/>
              <a:ext cx="1039066" cy="430887"/>
            </a:xfrm>
            <a:prstGeom prst="rect">
              <a:avLst/>
            </a:prstGeom>
            <a:noFill/>
          </p:spPr>
          <p:txBody>
            <a:bodyPr wrap="non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1100" dirty="0" err="1" smtClean="0"/>
                <a:t>App</a:t>
              </a:r>
              <a:r>
                <a:rPr lang="de-DE" sz="1100" dirty="0" smtClean="0"/>
                <a:t/>
              </a:r>
              <a:br>
                <a:rPr lang="de-DE" sz="1100" dirty="0" smtClean="0"/>
              </a:br>
              <a:r>
                <a:rPr lang="de-DE" sz="1100" dirty="0" err="1" smtClean="0"/>
                <a:t>Rent</a:t>
              </a:r>
              <a:r>
                <a:rPr lang="de-DE" sz="1100" dirty="0" smtClean="0"/>
                <a:t>-a-</a:t>
              </a:r>
              <a:r>
                <a:rPr lang="de-DE" sz="1100" dirty="0" err="1" smtClean="0"/>
                <a:t>Segway</a:t>
              </a:r>
              <a:endParaRPr lang="en-US" sz="1100" dirty="0"/>
            </a:p>
          </p:txBody>
        </p:sp>
        <p:pic>
          <p:nvPicPr>
            <p:cNvPr id="93" name="Picture 2" descr="C:\Users\mfl\AppData\Local\Microsoft\Windows\Temporary Internet Files\Content.IE5\PWVYV93D\MC900434845[1].png"/>
            <p:cNvPicPr>
              <a:picLocks noChangeAspect="1" noChangeArrowheads="1"/>
            </p:cNvPicPr>
            <p:nvPr/>
          </p:nvPicPr>
          <p:blipFill>
            <a:blip r:embed="rId15" cstate="print"/>
            <a:srcRect/>
            <a:stretch>
              <a:fillRect/>
            </a:stretch>
          </p:blipFill>
          <p:spPr bwMode="auto">
            <a:xfrm>
              <a:off x="5425631" y="1592796"/>
              <a:ext cx="495672" cy="495672"/>
            </a:xfrm>
            <a:prstGeom prst="rect">
              <a:avLst/>
            </a:prstGeom>
            <a:noFill/>
          </p:spPr>
        </p:pic>
        <p:sp>
          <p:nvSpPr>
            <p:cNvPr id="94" name="Ellipse 93"/>
            <p:cNvSpPr/>
            <p:nvPr/>
          </p:nvSpPr>
          <p:spPr>
            <a:xfrm>
              <a:off x="2977359" y="1457164"/>
              <a:ext cx="1008112" cy="21602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de-DE"/>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900" noProof="1" smtClean="0"/>
                <a:t>Bewertung</a:t>
              </a:r>
              <a:endParaRPr lang="en-US" sz="1200" noProof="1"/>
            </a:p>
          </p:txBody>
        </p:sp>
        <p:sp>
          <p:nvSpPr>
            <p:cNvPr id="95" name="Ellipse 94"/>
            <p:cNvSpPr/>
            <p:nvPr/>
          </p:nvSpPr>
          <p:spPr>
            <a:xfrm>
              <a:off x="5857679" y="1376772"/>
              <a:ext cx="1008112" cy="28803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de-DE"/>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900" noProof="1" smtClean="0"/>
                <a:t>Payment</a:t>
              </a:r>
              <a:endParaRPr lang="en-US" sz="1200" noProof="1"/>
            </a:p>
          </p:txBody>
        </p:sp>
        <p:sp>
          <p:nvSpPr>
            <p:cNvPr id="96" name="Ellipse 95"/>
            <p:cNvSpPr/>
            <p:nvPr/>
          </p:nvSpPr>
          <p:spPr>
            <a:xfrm>
              <a:off x="5785671" y="1016732"/>
              <a:ext cx="1008112" cy="28803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de-DE"/>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900" noProof="1" smtClean="0"/>
                <a:t>Disposition</a:t>
              </a:r>
              <a:endParaRPr lang="en-US" sz="1200" noProof="1"/>
            </a:p>
          </p:txBody>
        </p:sp>
        <p:sp>
          <p:nvSpPr>
            <p:cNvPr id="97" name="Ellipse 96"/>
            <p:cNvSpPr/>
            <p:nvPr/>
          </p:nvSpPr>
          <p:spPr>
            <a:xfrm>
              <a:off x="3049367" y="1745196"/>
              <a:ext cx="360040" cy="21602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de-DE"/>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900" noProof="1" smtClean="0"/>
                <a:t>…</a:t>
              </a:r>
              <a:endParaRPr lang="en-US" sz="1200" noProof="1"/>
            </a:p>
          </p:txBody>
        </p:sp>
        <p:sp>
          <p:nvSpPr>
            <p:cNvPr id="98" name="Ellipse 97"/>
            <p:cNvSpPr/>
            <p:nvPr/>
          </p:nvSpPr>
          <p:spPr>
            <a:xfrm>
              <a:off x="3049367" y="1097124"/>
              <a:ext cx="936104" cy="28803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de-DE"/>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900" noProof="1" smtClean="0"/>
                <a:t>Routen-matching</a:t>
              </a:r>
              <a:endParaRPr lang="en-US" sz="1200" noProof="1"/>
            </a:p>
          </p:txBody>
        </p:sp>
        <p:sp>
          <p:nvSpPr>
            <p:cNvPr id="99" name="Abgerundetes Rechteck 98"/>
            <p:cNvSpPr/>
            <p:nvPr/>
          </p:nvSpPr>
          <p:spPr>
            <a:xfrm>
              <a:off x="1829430" y="2155315"/>
              <a:ext cx="3418228" cy="2389809"/>
            </a:xfrm>
            <a:prstGeom prst="roundRect">
              <a:avLst/>
            </a:prstGeom>
            <a:noFill/>
            <a:ln>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0" name="Abgerundetes Rechteck 99"/>
            <p:cNvSpPr/>
            <p:nvPr/>
          </p:nvSpPr>
          <p:spPr>
            <a:xfrm>
              <a:off x="5497639" y="2155315"/>
              <a:ext cx="1810888" cy="2389809"/>
            </a:xfrm>
            <a:prstGeom prst="roundRect">
              <a:avLst/>
            </a:prstGeom>
            <a:noFill/>
            <a:ln>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1" name="Ellipse 100"/>
            <p:cNvSpPr/>
            <p:nvPr/>
          </p:nvSpPr>
          <p:spPr>
            <a:xfrm>
              <a:off x="5842797" y="1704031"/>
              <a:ext cx="360040" cy="21602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de-DE"/>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900" noProof="1" smtClean="0"/>
                <a:t>…</a:t>
              </a:r>
              <a:endParaRPr lang="en-US" sz="1200" noProof="1"/>
            </a:p>
          </p:txBody>
        </p:sp>
        <p:sp>
          <p:nvSpPr>
            <p:cNvPr id="102" name="Ellipse 101"/>
            <p:cNvSpPr/>
            <p:nvPr/>
          </p:nvSpPr>
          <p:spPr>
            <a:xfrm>
              <a:off x="5679707" y="2312876"/>
              <a:ext cx="1690140"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defPPr>
                <a:defRPr lang="de-DE"/>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de-DE" sz="1200" noProof="1" smtClean="0"/>
                <a:t>Aufzeichnung Kunden-buchungen</a:t>
              </a:r>
              <a:endParaRPr lang="en-US" sz="1200" noProof="1"/>
            </a:p>
          </p:txBody>
        </p:sp>
        <p:sp>
          <p:nvSpPr>
            <p:cNvPr id="103" name="Ellipse 102"/>
            <p:cNvSpPr/>
            <p:nvPr/>
          </p:nvSpPr>
          <p:spPr>
            <a:xfrm>
              <a:off x="5497637" y="3032956"/>
              <a:ext cx="1728193"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defPPr>
                <a:defRPr lang="de-DE"/>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de-DE" sz="1200" noProof="1" smtClean="0"/>
                <a:t>Nutzungs-abhängige Tarifinformation</a:t>
              </a:r>
              <a:endParaRPr lang="en-US" sz="1200" noProof="1"/>
            </a:p>
          </p:txBody>
        </p:sp>
        <p:sp>
          <p:nvSpPr>
            <p:cNvPr id="104" name="Textfeld 5"/>
            <p:cNvSpPr txBox="1"/>
            <p:nvPr/>
          </p:nvSpPr>
          <p:spPr>
            <a:xfrm>
              <a:off x="1458053" y="1520788"/>
              <a:ext cx="803425" cy="646331"/>
            </a:xfrm>
            <a:prstGeom prst="rect">
              <a:avLst/>
            </a:prstGeom>
            <a:noFill/>
          </p:spPr>
          <p:txBody>
            <a:bodyPr wrap="non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i="1" dirty="0" smtClean="0"/>
                <a:t>Public </a:t>
              </a:r>
            </a:p>
            <a:p>
              <a:r>
                <a:rPr lang="de-DE" i="1" dirty="0" err="1" smtClean="0"/>
                <a:t>Cloud</a:t>
              </a:r>
              <a:endParaRPr lang="en-US" i="1" dirty="0"/>
            </a:p>
          </p:txBody>
        </p:sp>
        <p:sp>
          <p:nvSpPr>
            <p:cNvPr id="105" name="Textfeld 59"/>
            <p:cNvSpPr txBox="1"/>
            <p:nvPr/>
          </p:nvSpPr>
          <p:spPr>
            <a:xfrm>
              <a:off x="7158022" y="1592796"/>
              <a:ext cx="840999" cy="646331"/>
            </a:xfrm>
            <a:prstGeom prst="rect">
              <a:avLst/>
            </a:prstGeom>
            <a:noFill/>
          </p:spPr>
          <p:txBody>
            <a:bodyPr wrap="non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i="1" dirty="0" smtClean="0"/>
                <a:t>Private</a:t>
              </a:r>
            </a:p>
            <a:p>
              <a:r>
                <a:rPr lang="de-DE" i="1" dirty="0" err="1" smtClean="0"/>
                <a:t>Cloud</a:t>
              </a:r>
              <a:endParaRPr lang="en-US" i="1" dirty="0"/>
            </a:p>
          </p:txBody>
        </p:sp>
        <p:sp>
          <p:nvSpPr>
            <p:cNvPr id="106" name="Legende mit Pfeil nach links und rechts 105"/>
            <p:cNvSpPr/>
            <p:nvPr/>
          </p:nvSpPr>
          <p:spPr>
            <a:xfrm>
              <a:off x="1469390" y="3383429"/>
              <a:ext cx="720080" cy="576064"/>
            </a:xfrm>
            <a:prstGeom prst="leftRightArrowCallout">
              <a:avLst>
                <a:gd name="adj1" fmla="val 22946"/>
                <a:gd name="adj2" fmla="val 25000"/>
                <a:gd name="adj3" fmla="val 33219"/>
                <a:gd name="adj4" fmla="val 33562"/>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de-DE"/>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noProof="1"/>
            </a:p>
          </p:txBody>
        </p:sp>
        <p:sp>
          <p:nvSpPr>
            <p:cNvPr id="107" name="Textfeld 60"/>
            <p:cNvSpPr txBox="1"/>
            <p:nvPr/>
          </p:nvSpPr>
          <p:spPr>
            <a:xfrm>
              <a:off x="545818" y="2744924"/>
              <a:ext cx="1415709" cy="646331"/>
            </a:xfrm>
            <a:prstGeom prst="rect">
              <a:avLst/>
            </a:prstGeom>
            <a:noFill/>
          </p:spPr>
          <p:txBody>
            <a:bodyPr wrap="non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i="1" noProof="1" smtClean="0"/>
                <a:t>Cloud-Förderation </a:t>
              </a:r>
            </a:p>
            <a:p>
              <a:r>
                <a:rPr lang="en-US" sz="1200" i="1" noProof="1" smtClean="0"/>
                <a:t>mit anderen </a:t>
              </a:r>
            </a:p>
            <a:p>
              <a:r>
                <a:rPr lang="en-US" sz="1200" i="1" noProof="1" smtClean="0"/>
                <a:t>Verkehrsverbünden </a:t>
              </a:r>
              <a:endParaRPr lang="en-US" sz="1200" i="1" noProof="1"/>
            </a:p>
          </p:txBody>
        </p:sp>
      </p:grpSp>
    </p:spTree>
    <p:extLst>
      <p:ext uri="{BB962C8B-B14F-4D97-AF65-F5344CB8AC3E}">
        <p14:creationId xmlns:p14="http://schemas.microsoft.com/office/powerpoint/2010/main" val="36217309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Platform</a:t>
            </a:r>
            <a:r>
              <a:rPr lang="de-DE" dirty="0" smtClean="0"/>
              <a:t> </a:t>
            </a:r>
            <a:r>
              <a:rPr lang="de-DE" dirty="0" err="1" smtClean="0"/>
              <a:t>as</a:t>
            </a:r>
            <a:r>
              <a:rPr lang="de-DE" dirty="0" smtClean="0"/>
              <a:t> a Service (</a:t>
            </a:r>
            <a:r>
              <a:rPr lang="de-DE" dirty="0" err="1" smtClean="0"/>
              <a:t>PaaS</a:t>
            </a:r>
            <a:r>
              <a:rPr lang="de-DE" dirty="0" smtClean="0"/>
              <a:t>)</a:t>
            </a:r>
            <a:endParaRPr lang="de-DE" dirty="0"/>
          </a:p>
        </p:txBody>
      </p:sp>
      <p:sp>
        <p:nvSpPr>
          <p:cNvPr id="3" name="Inhaltsplatzhalter 2"/>
          <p:cNvSpPr>
            <a:spLocks noGrp="1"/>
          </p:cNvSpPr>
          <p:nvPr>
            <p:ph idx="1"/>
          </p:nvPr>
        </p:nvSpPr>
        <p:spPr/>
        <p:txBody>
          <a:bodyPr/>
          <a:lstStyle/>
          <a:p>
            <a:r>
              <a:rPr lang="de-DE" dirty="0" smtClean="0"/>
              <a:t>Möglichkeit für die Inbetriebnahme von Webdiensten</a:t>
            </a:r>
          </a:p>
          <a:p>
            <a:pPr lvl="1"/>
            <a:r>
              <a:rPr lang="de-DE" dirty="0" smtClean="0"/>
              <a:t>Webdienst </a:t>
            </a:r>
            <a:r>
              <a:rPr lang="de-DE" dirty="0" err="1" smtClean="0"/>
              <a:t>binary</a:t>
            </a:r>
            <a:r>
              <a:rPr lang="de-DE" dirty="0" smtClean="0"/>
              <a:t> Archiv</a:t>
            </a:r>
          </a:p>
          <a:p>
            <a:pPr lvl="1"/>
            <a:r>
              <a:rPr lang="de-DE" dirty="0" smtClean="0"/>
              <a:t>Metadatenbeschreibung des neuen Webdienstes</a:t>
            </a:r>
          </a:p>
          <a:p>
            <a:pPr marL="457200" lvl="1" indent="0">
              <a:buNone/>
            </a:pPr>
            <a:endParaRPr lang="de-DE" dirty="0" smtClean="0"/>
          </a:p>
          <a:p>
            <a:r>
              <a:rPr lang="de-DE" dirty="0" smtClean="0"/>
              <a:t>Automatisches Einrichten einer skalierbaren Umgebung für einen neu-</a:t>
            </a:r>
            <a:r>
              <a:rPr lang="de-DE" dirty="0" err="1" smtClean="0"/>
              <a:t>instanzierten</a:t>
            </a:r>
            <a:r>
              <a:rPr lang="de-DE" dirty="0" smtClean="0"/>
              <a:t> Webdienst</a:t>
            </a:r>
          </a:p>
          <a:p>
            <a:endParaRPr lang="de-DE" dirty="0" smtClean="0"/>
          </a:p>
          <a:p>
            <a:endParaRPr lang="de-DE" dirty="0" smtClean="0"/>
          </a:p>
          <a:p>
            <a:pPr marL="0" indent="0">
              <a:buNone/>
            </a:pPr>
            <a:endParaRPr lang="de-DE" dirty="0"/>
          </a:p>
        </p:txBody>
      </p:sp>
      <p:sp>
        <p:nvSpPr>
          <p:cNvPr id="4" name="Foliennummernplatzhalter 3"/>
          <p:cNvSpPr>
            <a:spLocks noGrp="1"/>
          </p:cNvSpPr>
          <p:nvPr>
            <p:ph type="sldNum" sz="quarter" idx="10"/>
          </p:nvPr>
        </p:nvSpPr>
        <p:spPr/>
        <p:txBody>
          <a:bodyPr/>
          <a:lstStyle/>
          <a:p>
            <a:pPr>
              <a:defRPr/>
            </a:pPr>
            <a:fld id="{DB8BDFB4-D739-48CB-BA66-AE8C1CA6DAF6}" type="slidenum">
              <a:rPr lang="de-DE" smtClean="0"/>
              <a:pPr>
                <a:defRPr/>
              </a:pPr>
              <a:t>11</a:t>
            </a:fld>
            <a:endParaRPr lang="de-DE" dirty="0"/>
          </a:p>
        </p:txBody>
      </p:sp>
    </p:spTree>
    <p:extLst>
      <p:ext uri="{BB962C8B-B14F-4D97-AF65-F5344CB8AC3E}">
        <p14:creationId xmlns:p14="http://schemas.microsoft.com/office/powerpoint/2010/main" val="1914547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VCE </a:t>
            </a:r>
            <a:r>
              <a:rPr lang="de-DE" dirty="0" err="1" smtClean="0"/>
              <a:t>vBlock</a:t>
            </a:r>
            <a:endParaRPr lang="de-DE" dirty="0"/>
          </a:p>
        </p:txBody>
      </p:sp>
      <p:sp>
        <p:nvSpPr>
          <p:cNvPr id="3" name="Inhaltsplatzhalter 2"/>
          <p:cNvSpPr>
            <a:spLocks noGrp="1"/>
          </p:cNvSpPr>
          <p:nvPr>
            <p:ph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DB8BDFB4-D739-48CB-BA66-AE8C1CA6DAF6}" type="slidenum">
              <a:rPr lang="de-DE" smtClean="0"/>
              <a:pPr>
                <a:defRPr/>
              </a:pPr>
              <a:t>12</a:t>
            </a:fld>
            <a:endParaRPr lang="de-DE" dirty="0"/>
          </a:p>
        </p:txBody>
      </p:sp>
    </p:spTree>
    <p:extLst>
      <p:ext uri="{BB962C8B-B14F-4D97-AF65-F5344CB8AC3E}">
        <p14:creationId xmlns:p14="http://schemas.microsoft.com/office/powerpoint/2010/main" val="678449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GeMo</a:t>
            </a:r>
            <a:r>
              <a:rPr lang="de-DE" dirty="0" smtClean="0"/>
              <a:t> Services</a:t>
            </a:r>
            <a:endParaRPr lang="de-DE" dirty="0"/>
          </a:p>
        </p:txBody>
      </p:sp>
      <p:sp>
        <p:nvSpPr>
          <p:cNvPr id="4" name="Foliennummernplatzhalter 3"/>
          <p:cNvSpPr>
            <a:spLocks noGrp="1"/>
          </p:cNvSpPr>
          <p:nvPr>
            <p:ph type="sldNum" sz="quarter" idx="10"/>
          </p:nvPr>
        </p:nvSpPr>
        <p:spPr/>
        <p:txBody>
          <a:bodyPr/>
          <a:lstStyle/>
          <a:p>
            <a:pPr>
              <a:defRPr/>
            </a:pPr>
            <a:fld id="{DB8BDFB4-D739-48CB-BA66-AE8C1CA6DAF6}" type="slidenum">
              <a:rPr lang="de-DE" smtClean="0"/>
              <a:pPr>
                <a:defRPr/>
              </a:pPr>
              <a:t>13</a:t>
            </a:fld>
            <a:endParaRPr lang="de-DE" dirty="0"/>
          </a:p>
        </p:txBody>
      </p:sp>
      <p:graphicFrame>
        <p:nvGraphicFramePr>
          <p:cNvPr id="5" name="Objekt 4"/>
          <p:cNvGraphicFramePr>
            <a:graphicFrameLocks noChangeAspect="1"/>
          </p:cNvGraphicFramePr>
          <p:nvPr>
            <p:extLst>
              <p:ext uri="{D42A27DB-BD31-4B8C-83A1-F6EECF244321}">
                <p14:modId xmlns:p14="http://schemas.microsoft.com/office/powerpoint/2010/main" val="1365706581"/>
              </p:ext>
            </p:extLst>
          </p:nvPr>
        </p:nvGraphicFramePr>
        <p:xfrm>
          <a:off x="323528" y="1196752"/>
          <a:ext cx="8225729" cy="4536504"/>
        </p:xfrm>
        <a:graphic>
          <a:graphicData uri="http://schemas.openxmlformats.org/presentationml/2006/ole">
            <mc:AlternateContent xmlns:mc="http://schemas.openxmlformats.org/markup-compatibility/2006">
              <mc:Choice xmlns:v="urn:schemas-microsoft-com:vml" Requires="v">
                <p:oleObj spid="_x0000_s1034" name="Visio" r:id="rId3" imgW="6779133" imgH="4078796" progId="Visio.Drawing.11">
                  <p:embed/>
                </p:oleObj>
              </mc:Choice>
              <mc:Fallback>
                <p:oleObj name="Visio" r:id="rId3" imgW="6779133" imgH="4078796" progId="Visio.Drawing.11">
                  <p:embed/>
                  <p:pic>
                    <p:nvPicPr>
                      <p:cNvPr id="0" name="Objek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1196752"/>
                        <a:ext cx="8225729" cy="453650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1717217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el 1"/>
          <p:cNvSpPr>
            <a:spLocks noGrp="1"/>
          </p:cNvSpPr>
          <p:nvPr>
            <p:ph type="title"/>
          </p:nvPr>
        </p:nvSpPr>
        <p:spPr>
          <a:xfrm>
            <a:off x="460375" y="390525"/>
            <a:ext cx="8223250" cy="914400"/>
          </a:xfrm>
        </p:spPr>
        <p:txBody>
          <a:bodyPr>
            <a:normAutofit/>
          </a:bodyPr>
          <a:lstStyle/>
          <a:p>
            <a:r>
              <a:rPr lang="de-DE" dirty="0" smtClean="0">
                <a:solidFill>
                  <a:schemeClr val="tx2"/>
                </a:solidFill>
              </a:rPr>
              <a:t>Szenario „Gemeinschaftliche </a:t>
            </a:r>
            <a:r>
              <a:rPr lang="de-DE" dirty="0">
                <a:solidFill>
                  <a:schemeClr val="tx2"/>
                </a:solidFill>
              </a:rPr>
              <a:t>Mobilitätsdienste“</a:t>
            </a:r>
            <a:r>
              <a:rPr lang="de-DE" dirty="0" smtClean="0">
                <a:solidFill>
                  <a:schemeClr val="tx2"/>
                </a:solidFill>
              </a:rPr>
              <a:t> </a:t>
            </a:r>
            <a:r>
              <a:rPr lang="de-DE" dirty="0" smtClean="0"/>
              <a:t/>
            </a:r>
            <a:br>
              <a:rPr lang="de-DE" dirty="0" smtClean="0"/>
            </a:br>
            <a:endParaRPr lang="de-DE" dirty="0" smtClean="0"/>
          </a:p>
        </p:txBody>
      </p:sp>
      <p:cxnSp>
        <p:nvCxnSpPr>
          <p:cNvPr id="4" name="Gerade Verbindung mit Pfeil 4"/>
          <p:cNvCxnSpPr/>
          <p:nvPr/>
        </p:nvCxnSpPr>
        <p:spPr>
          <a:xfrm>
            <a:off x="460375" y="4527477"/>
            <a:ext cx="8223250" cy="0"/>
          </a:xfrm>
          <a:prstGeom prst="straightConnector1">
            <a:avLst/>
          </a:prstGeom>
          <a:ln w="152400" cap="sq">
            <a:solidFill>
              <a:schemeClr val="bg1">
                <a:lumMod val="75000"/>
              </a:schemeClr>
            </a:solidFill>
            <a:round/>
            <a:headEnd type="none" w="med" len="med"/>
            <a:tailEnd type="triangle" w="med" len="sm"/>
          </a:ln>
        </p:spPr>
        <p:style>
          <a:lnRef idx="1">
            <a:schemeClr val="accent1"/>
          </a:lnRef>
          <a:fillRef idx="0">
            <a:schemeClr val="accent1"/>
          </a:fillRef>
          <a:effectRef idx="0">
            <a:schemeClr val="accent1"/>
          </a:effectRef>
          <a:fontRef idx="minor">
            <a:schemeClr val="tx1"/>
          </a:fontRef>
        </p:style>
      </p:cxnSp>
      <p:cxnSp>
        <p:nvCxnSpPr>
          <p:cNvPr id="5" name="Gerade Verbindung 7"/>
          <p:cNvCxnSpPr/>
          <p:nvPr/>
        </p:nvCxnSpPr>
        <p:spPr>
          <a:xfrm flipV="1">
            <a:off x="460375" y="2236715"/>
            <a:ext cx="0" cy="2290762"/>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245" name="Textfeld 8"/>
          <p:cNvSpPr txBox="1">
            <a:spLocks noChangeArrowheads="1"/>
          </p:cNvSpPr>
          <p:nvPr/>
        </p:nvSpPr>
        <p:spPr bwMode="auto">
          <a:xfrm>
            <a:off x="420688" y="1777927"/>
            <a:ext cx="1738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Frutiger LT Com 55 Roman" pitchFamily="34" charset="0"/>
                <a:cs typeface="Arial" charset="0"/>
              </a:defRPr>
            </a:lvl1pPr>
            <a:lvl2pPr marL="742950" indent="-285750" eaLnBrk="0" hangingPunct="0">
              <a:defRPr>
                <a:solidFill>
                  <a:schemeClr val="tx1"/>
                </a:solidFill>
                <a:latin typeface="Frutiger LT Com 55 Roman" pitchFamily="34" charset="0"/>
                <a:cs typeface="Arial" charset="0"/>
              </a:defRPr>
            </a:lvl2pPr>
            <a:lvl3pPr marL="1143000" indent="-228600" eaLnBrk="0" hangingPunct="0">
              <a:defRPr>
                <a:solidFill>
                  <a:schemeClr val="tx1"/>
                </a:solidFill>
                <a:latin typeface="Frutiger LT Com 55 Roman" pitchFamily="34" charset="0"/>
                <a:cs typeface="Arial" charset="0"/>
              </a:defRPr>
            </a:lvl3pPr>
            <a:lvl4pPr marL="1600200" indent="-228600" eaLnBrk="0" hangingPunct="0">
              <a:defRPr>
                <a:solidFill>
                  <a:schemeClr val="tx1"/>
                </a:solidFill>
                <a:latin typeface="Frutiger LT Com 55 Roman" pitchFamily="34" charset="0"/>
                <a:cs typeface="Arial" charset="0"/>
              </a:defRPr>
            </a:lvl4pPr>
            <a:lvl5pPr marL="2057400" indent="-228600" eaLnBrk="0" hangingPunct="0">
              <a:defRPr>
                <a:solidFill>
                  <a:schemeClr val="tx1"/>
                </a:solidFill>
                <a:latin typeface="Frutiger LT Com 55 Roman" pitchFamily="34" charset="0"/>
                <a:cs typeface="Arial" charset="0"/>
              </a:defRPr>
            </a:lvl5pPr>
            <a:lvl6pPr marL="2514600" indent="-228600" eaLnBrk="0" fontAlgn="base" hangingPunct="0">
              <a:spcBef>
                <a:spcPct val="0"/>
              </a:spcBef>
              <a:spcAft>
                <a:spcPct val="0"/>
              </a:spcAft>
              <a:defRPr>
                <a:solidFill>
                  <a:schemeClr val="tx1"/>
                </a:solidFill>
                <a:latin typeface="Frutiger LT Com 55 Roman" pitchFamily="34" charset="0"/>
                <a:cs typeface="Arial" charset="0"/>
              </a:defRPr>
            </a:lvl6pPr>
            <a:lvl7pPr marL="2971800" indent="-228600" eaLnBrk="0" fontAlgn="base" hangingPunct="0">
              <a:spcBef>
                <a:spcPct val="0"/>
              </a:spcBef>
              <a:spcAft>
                <a:spcPct val="0"/>
              </a:spcAft>
              <a:defRPr>
                <a:solidFill>
                  <a:schemeClr val="tx1"/>
                </a:solidFill>
                <a:latin typeface="Frutiger LT Com 55 Roman" pitchFamily="34" charset="0"/>
                <a:cs typeface="Arial" charset="0"/>
              </a:defRPr>
            </a:lvl7pPr>
            <a:lvl8pPr marL="3429000" indent="-228600" eaLnBrk="0" fontAlgn="base" hangingPunct="0">
              <a:spcBef>
                <a:spcPct val="0"/>
              </a:spcBef>
              <a:spcAft>
                <a:spcPct val="0"/>
              </a:spcAft>
              <a:defRPr>
                <a:solidFill>
                  <a:schemeClr val="tx1"/>
                </a:solidFill>
                <a:latin typeface="Frutiger LT Com 55 Roman" pitchFamily="34" charset="0"/>
                <a:cs typeface="Arial" charset="0"/>
              </a:defRPr>
            </a:lvl8pPr>
            <a:lvl9pPr marL="3886200" indent="-228600" eaLnBrk="0" fontAlgn="base" hangingPunct="0">
              <a:spcBef>
                <a:spcPct val="0"/>
              </a:spcBef>
              <a:spcAft>
                <a:spcPct val="0"/>
              </a:spcAft>
              <a:defRPr>
                <a:solidFill>
                  <a:schemeClr val="tx1"/>
                </a:solidFill>
                <a:latin typeface="Frutiger LT Com 55 Roman" pitchFamily="34" charset="0"/>
                <a:cs typeface="Arial" charset="0"/>
              </a:defRPr>
            </a:lvl9pPr>
          </a:lstStyle>
          <a:p>
            <a:pPr eaLnBrk="1" hangingPunct="1"/>
            <a:r>
              <a:rPr lang="de-DE" sz="1600" i="1"/>
              <a:t>eFz Disposition </a:t>
            </a:r>
            <a:r>
              <a:rPr lang="de-DE" sz="1600"/>
              <a:t> </a:t>
            </a:r>
          </a:p>
        </p:txBody>
      </p:sp>
      <p:sp>
        <p:nvSpPr>
          <p:cNvPr id="7" name="Abgerundetes Rechteck 11"/>
          <p:cNvSpPr/>
          <p:nvPr/>
        </p:nvSpPr>
        <p:spPr>
          <a:xfrm>
            <a:off x="709613" y="2236715"/>
            <a:ext cx="3813175" cy="1223962"/>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buFontTx/>
              <a:buChar char="-"/>
              <a:defRPr/>
            </a:pPr>
            <a:endParaRPr lang="de-DE" sz="1200" dirty="0">
              <a:solidFill>
                <a:schemeClr val="tx1"/>
              </a:solidFill>
            </a:endParaRPr>
          </a:p>
        </p:txBody>
      </p:sp>
      <p:sp>
        <p:nvSpPr>
          <p:cNvPr id="8" name="Textfeld 12"/>
          <p:cNvSpPr txBox="1"/>
          <p:nvPr/>
        </p:nvSpPr>
        <p:spPr>
          <a:xfrm>
            <a:off x="782638" y="2290690"/>
            <a:ext cx="3751262" cy="1200150"/>
          </a:xfrm>
          <a:prstGeom prst="rect">
            <a:avLst/>
          </a:prstGeom>
          <a:noFill/>
        </p:spPr>
        <p:txBody>
          <a:bodyPr wrap="none">
            <a:spAutoFit/>
          </a:bodyPr>
          <a:lstStyle/>
          <a:p>
            <a:pPr>
              <a:defRPr/>
            </a:pPr>
            <a:r>
              <a:rPr lang="de-DE" sz="1200" dirty="0">
                <a:cs typeface="Arial" pitchFamily="34" charset="0"/>
              </a:rPr>
              <a:t>Suche </a:t>
            </a:r>
            <a:r>
              <a:rPr lang="de-DE" sz="1200" dirty="0" err="1">
                <a:cs typeface="Arial" pitchFamily="34" charset="0"/>
              </a:rPr>
              <a:t>eFz</a:t>
            </a:r>
            <a:r>
              <a:rPr lang="de-DE" sz="1200" b="1" dirty="0">
                <a:cs typeface="Arial" pitchFamily="34" charset="0"/>
              </a:rPr>
              <a:t> </a:t>
            </a:r>
            <a:r>
              <a:rPr lang="de-DE" sz="1200" dirty="0">
                <a:cs typeface="Arial" pitchFamily="34" charset="0"/>
              </a:rPr>
              <a:t>nach folgenden Kriterien</a:t>
            </a:r>
          </a:p>
          <a:p>
            <a:pPr marL="171450" indent="-171450">
              <a:buFont typeface="Wingdings" pitchFamily="2" charset="2"/>
              <a:buChar char="§"/>
              <a:defRPr/>
            </a:pPr>
            <a:r>
              <a:rPr lang="de-DE" sz="1200" dirty="0">
                <a:cs typeface="Arial" pitchFamily="34" charset="0"/>
              </a:rPr>
              <a:t>Zeitliche Verfügbarkeit</a:t>
            </a:r>
          </a:p>
          <a:p>
            <a:pPr marL="171450" indent="-171450">
              <a:buFont typeface="Wingdings" pitchFamily="2" charset="2"/>
              <a:buChar char="§"/>
              <a:defRPr/>
            </a:pPr>
            <a:r>
              <a:rPr lang="de-DE" sz="1200" dirty="0">
                <a:cs typeface="Arial" pitchFamily="34" charset="0"/>
              </a:rPr>
              <a:t>Räumliche Verfügbarkeit der </a:t>
            </a:r>
            <a:r>
              <a:rPr lang="de-DE" sz="1200" dirty="0" err="1">
                <a:cs typeface="Arial" pitchFamily="34" charset="0"/>
              </a:rPr>
              <a:t>eFzs</a:t>
            </a:r>
            <a:endParaRPr lang="de-DE" sz="1200" dirty="0">
              <a:cs typeface="Arial" pitchFamily="34" charset="0"/>
            </a:endParaRPr>
          </a:p>
          <a:p>
            <a:pPr marL="171450" indent="-171450">
              <a:buFont typeface="Wingdings" pitchFamily="2" charset="2"/>
              <a:buChar char="§"/>
              <a:defRPr/>
            </a:pPr>
            <a:r>
              <a:rPr lang="de-DE" sz="1200" dirty="0">
                <a:cs typeface="Arial" pitchFamily="34" charset="0"/>
              </a:rPr>
              <a:t>Ladezustandsabhängige Verfügbarkeit der </a:t>
            </a:r>
            <a:r>
              <a:rPr lang="de-DE" sz="1200" dirty="0" err="1">
                <a:cs typeface="Arial" pitchFamily="34" charset="0"/>
              </a:rPr>
              <a:t>eFzs</a:t>
            </a:r>
            <a:endParaRPr lang="de-DE" sz="1200" dirty="0">
              <a:cs typeface="Arial" pitchFamily="34" charset="0"/>
            </a:endParaRPr>
          </a:p>
          <a:p>
            <a:pPr marL="171450" indent="-171450">
              <a:buFont typeface="Wingdings" pitchFamily="2" charset="2"/>
              <a:buChar char="§"/>
              <a:defRPr/>
            </a:pPr>
            <a:r>
              <a:rPr lang="de-DE" sz="1200" dirty="0">
                <a:cs typeface="Arial" pitchFamily="34" charset="0"/>
              </a:rPr>
              <a:t>Reichweitenabschätzung</a:t>
            </a:r>
          </a:p>
          <a:p>
            <a:pPr marL="171450" indent="-171450">
              <a:buFont typeface="Wingdings" pitchFamily="2" charset="2"/>
              <a:buChar char="§"/>
              <a:defRPr/>
            </a:pPr>
            <a:r>
              <a:rPr lang="de-DE" sz="1200" dirty="0">
                <a:cs typeface="Arial" pitchFamily="34" charset="0"/>
              </a:rPr>
              <a:t>Nutzerspezifische Kriterien</a:t>
            </a:r>
          </a:p>
        </p:txBody>
      </p:sp>
      <p:sp>
        <p:nvSpPr>
          <p:cNvPr id="9" name="Abgerundetes Rechteck 14"/>
          <p:cNvSpPr/>
          <p:nvPr/>
        </p:nvSpPr>
        <p:spPr>
          <a:xfrm>
            <a:off x="1376363" y="4647392"/>
            <a:ext cx="2470150" cy="1370012"/>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11" name="Abgerundetes Rechteck 21"/>
          <p:cNvSpPr/>
          <p:nvPr/>
        </p:nvSpPr>
        <p:spPr>
          <a:xfrm>
            <a:off x="746125" y="3646415"/>
            <a:ext cx="3806825" cy="655637"/>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buFontTx/>
              <a:buChar char="-"/>
              <a:defRPr/>
            </a:pPr>
            <a:endParaRPr lang="de-DE" sz="1200" dirty="0">
              <a:solidFill>
                <a:schemeClr val="tx1"/>
              </a:solidFill>
            </a:endParaRPr>
          </a:p>
        </p:txBody>
      </p:sp>
      <p:sp>
        <p:nvSpPr>
          <p:cNvPr id="12" name="Textfeld 22"/>
          <p:cNvSpPr txBox="1"/>
          <p:nvPr/>
        </p:nvSpPr>
        <p:spPr>
          <a:xfrm>
            <a:off x="782638" y="3603552"/>
            <a:ext cx="3806825" cy="923925"/>
          </a:xfrm>
          <a:prstGeom prst="rect">
            <a:avLst/>
          </a:prstGeom>
          <a:noFill/>
        </p:spPr>
        <p:txBody>
          <a:bodyPr wrap="none">
            <a:spAutoFit/>
          </a:bodyPr>
          <a:lstStyle/>
          <a:p>
            <a:pPr marL="171450" indent="-171450">
              <a:buFont typeface="Wingdings" pitchFamily="2" charset="2"/>
              <a:buChar char="§"/>
              <a:defRPr/>
            </a:pPr>
            <a:r>
              <a:rPr lang="de-DE" sz="1200" dirty="0">
                <a:cs typeface="Arial" pitchFamily="34" charset="0"/>
              </a:rPr>
              <a:t>Ortsbestimmung des Nutzers mittels GPS.</a:t>
            </a:r>
          </a:p>
          <a:p>
            <a:pPr marL="171450" indent="-171450">
              <a:buFont typeface="Wingdings" pitchFamily="2" charset="2"/>
              <a:buChar char="§"/>
              <a:defRPr/>
            </a:pPr>
            <a:r>
              <a:rPr lang="de-DE" sz="1200" dirty="0">
                <a:cs typeface="Arial" pitchFamily="34" charset="0"/>
              </a:rPr>
              <a:t>Zugangscode zum </a:t>
            </a:r>
            <a:r>
              <a:rPr lang="de-DE" sz="1200" dirty="0" err="1">
                <a:cs typeface="Arial" pitchFamily="34" charset="0"/>
              </a:rPr>
              <a:t>eFz</a:t>
            </a:r>
            <a:r>
              <a:rPr lang="de-DE" sz="1200" dirty="0">
                <a:cs typeface="Arial" pitchFamily="34" charset="0"/>
              </a:rPr>
              <a:t> wird an Nutzer geschickt.</a:t>
            </a:r>
            <a:endParaRPr lang="de-DE" dirty="0">
              <a:cs typeface="Arial" pitchFamily="34" charset="0"/>
            </a:endParaRPr>
          </a:p>
          <a:p>
            <a:pPr>
              <a:defRPr/>
            </a:pPr>
            <a:endParaRPr lang="de-DE" sz="1200" dirty="0">
              <a:cs typeface="Arial" pitchFamily="34" charset="0"/>
            </a:endParaRPr>
          </a:p>
          <a:p>
            <a:pPr>
              <a:defRPr/>
            </a:pPr>
            <a:endParaRPr lang="de-DE" dirty="0">
              <a:cs typeface="Arial" pitchFamily="34" charset="0"/>
            </a:endParaRPr>
          </a:p>
        </p:txBody>
      </p:sp>
      <p:cxnSp>
        <p:nvCxnSpPr>
          <p:cNvPr id="13" name="Gerade Verbindung 19"/>
          <p:cNvCxnSpPr/>
          <p:nvPr/>
        </p:nvCxnSpPr>
        <p:spPr>
          <a:xfrm flipV="1">
            <a:off x="4724400" y="2236715"/>
            <a:ext cx="0" cy="2290762"/>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feld 23"/>
          <p:cNvSpPr txBox="1">
            <a:spLocks noChangeArrowheads="1"/>
          </p:cNvSpPr>
          <p:nvPr/>
        </p:nvSpPr>
        <p:spPr bwMode="auto">
          <a:xfrm>
            <a:off x="4572000" y="1803327"/>
            <a:ext cx="14620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Frutiger LT Com 55 Roman" pitchFamily="34" charset="0"/>
                <a:cs typeface="Arial" charset="0"/>
              </a:defRPr>
            </a:lvl1pPr>
            <a:lvl2pPr marL="742950" indent="-285750" eaLnBrk="0" hangingPunct="0">
              <a:defRPr>
                <a:solidFill>
                  <a:schemeClr val="tx1"/>
                </a:solidFill>
                <a:latin typeface="Frutiger LT Com 55 Roman" pitchFamily="34" charset="0"/>
                <a:cs typeface="Arial" charset="0"/>
              </a:defRPr>
            </a:lvl2pPr>
            <a:lvl3pPr marL="1143000" indent="-228600" eaLnBrk="0" hangingPunct="0">
              <a:defRPr>
                <a:solidFill>
                  <a:schemeClr val="tx1"/>
                </a:solidFill>
                <a:latin typeface="Frutiger LT Com 55 Roman" pitchFamily="34" charset="0"/>
                <a:cs typeface="Arial" charset="0"/>
              </a:defRPr>
            </a:lvl3pPr>
            <a:lvl4pPr marL="1600200" indent="-228600" eaLnBrk="0" hangingPunct="0">
              <a:defRPr>
                <a:solidFill>
                  <a:schemeClr val="tx1"/>
                </a:solidFill>
                <a:latin typeface="Frutiger LT Com 55 Roman" pitchFamily="34" charset="0"/>
                <a:cs typeface="Arial" charset="0"/>
              </a:defRPr>
            </a:lvl4pPr>
            <a:lvl5pPr marL="2057400" indent="-228600" eaLnBrk="0" hangingPunct="0">
              <a:defRPr>
                <a:solidFill>
                  <a:schemeClr val="tx1"/>
                </a:solidFill>
                <a:latin typeface="Frutiger LT Com 55 Roman" pitchFamily="34" charset="0"/>
                <a:cs typeface="Arial" charset="0"/>
              </a:defRPr>
            </a:lvl5pPr>
            <a:lvl6pPr marL="2514600" indent="-228600" eaLnBrk="0" fontAlgn="base" hangingPunct="0">
              <a:spcBef>
                <a:spcPct val="0"/>
              </a:spcBef>
              <a:spcAft>
                <a:spcPct val="0"/>
              </a:spcAft>
              <a:defRPr>
                <a:solidFill>
                  <a:schemeClr val="tx1"/>
                </a:solidFill>
                <a:latin typeface="Frutiger LT Com 55 Roman" pitchFamily="34" charset="0"/>
                <a:cs typeface="Arial" charset="0"/>
              </a:defRPr>
            </a:lvl6pPr>
            <a:lvl7pPr marL="2971800" indent="-228600" eaLnBrk="0" fontAlgn="base" hangingPunct="0">
              <a:spcBef>
                <a:spcPct val="0"/>
              </a:spcBef>
              <a:spcAft>
                <a:spcPct val="0"/>
              </a:spcAft>
              <a:defRPr>
                <a:solidFill>
                  <a:schemeClr val="tx1"/>
                </a:solidFill>
                <a:latin typeface="Frutiger LT Com 55 Roman" pitchFamily="34" charset="0"/>
                <a:cs typeface="Arial" charset="0"/>
              </a:defRPr>
            </a:lvl7pPr>
            <a:lvl8pPr marL="3429000" indent="-228600" eaLnBrk="0" fontAlgn="base" hangingPunct="0">
              <a:spcBef>
                <a:spcPct val="0"/>
              </a:spcBef>
              <a:spcAft>
                <a:spcPct val="0"/>
              </a:spcAft>
              <a:defRPr>
                <a:solidFill>
                  <a:schemeClr val="tx1"/>
                </a:solidFill>
                <a:latin typeface="Frutiger LT Com 55 Roman" pitchFamily="34" charset="0"/>
                <a:cs typeface="Arial" charset="0"/>
              </a:defRPr>
            </a:lvl8pPr>
            <a:lvl9pPr marL="3886200" indent="-228600" eaLnBrk="0" fontAlgn="base" hangingPunct="0">
              <a:spcBef>
                <a:spcPct val="0"/>
              </a:spcBef>
              <a:spcAft>
                <a:spcPct val="0"/>
              </a:spcAft>
              <a:defRPr>
                <a:solidFill>
                  <a:schemeClr val="tx1"/>
                </a:solidFill>
                <a:latin typeface="Frutiger LT Com 55 Roman" pitchFamily="34" charset="0"/>
                <a:cs typeface="Arial" charset="0"/>
              </a:defRPr>
            </a:lvl9pPr>
          </a:lstStyle>
          <a:p>
            <a:pPr eaLnBrk="1" hangingPunct="1"/>
            <a:r>
              <a:rPr lang="de-DE" sz="1600" i="1"/>
              <a:t>ÖPNV Dienst </a:t>
            </a:r>
            <a:endParaRPr lang="de-DE" sz="1600"/>
          </a:p>
        </p:txBody>
      </p:sp>
      <p:sp>
        <p:nvSpPr>
          <p:cNvPr id="15" name="Abgerundetes Rechteck 24"/>
          <p:cNvSpPr/>
          <p:nvPr/>
        </p:nvSpPr>
        <p:spPr>
          <a:xfrm>
            <a:off x="4876800" y="2141465"/>
            <a:ext cx="2911475" cy="1036637"/>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buFontTx/>
              <a:buChar char="-"/>
              <a:defRPr/>
            </a:pPr>
            <a:endParaRPr lang="de-DE" sz="1200" dirty="0">
              <a:solidFill>
                <a:schemeClr val="tx1"/>
              </a:solidFill>
            </a:endParaRPr>
          </a:p>
        </p:txBody>
      </p:sp>
      <p:sp>
        <p:nvSpPr>
          <p:cNvPr id="16" name="Textfeld 25"/>
          <p:cNvSpPr txBox="1"/>
          <p:nvPr/>
        </p:nvSpPr>
        <p:spPr>
          <a:xfrm>
            <a:off x="4876800" y="2150990"/>
            <a:ext cx="2741613" cy="646112"/>
          </a:xfrm>
          <a:prstGeom prst="rect">
            <a:avLst/>
          </a:prstGeom>
          <a:noFill/>
        </p:spPr>
        <p:txBody>
          <a:bodyPr>
            <a:spAutoFit/>
          </a:bodyPr>
          <a:lstStyle/>
          <a:p>
            <a:pPr>
              <a:defRPr/>
            </a:pPr>
            <a:r>
              <a:rPr lang="de-DE" sz="1200" dirty="0">
                <a:cs typeface="Arial" pitchFamily="34" charset="0"/>
              </a:rPr>
              <a:t>Finde ÖPNV Verbindung zu </a:t>
            </a:r>
            <a:r>
              <a:rPr lang="de-DE" sz="1200" dirty="0" err="1">
                <a:cs typeface="Arial" pitchFamily="34" charset="0"/>
              </a:rPr>
              <a:t>eFz</a:t>
            </a:r>
            <a:endParaRPr lang="de-DE" sz="1200" dirty="0">
              <a:cs typeface="Arial" pitchFamily="34" charset="0"/>
            </a:endParaRPr>
          </a:p>
          <a:p>
            <a:pPr marL="171450" indent="-171450">
              <a:buFont typeface="Wingdings" pitchFamily="2" charset="2"/>
              <a:buChar char="§"/>
              <a:defRPr/>
            </a:pPr>
            <a:r>
              <a:rPr lang="de-DE" sz="1200" dirty="0">
                <a:cs typeface="Arial" pitchFamily="34" charset="0"/>
              </a:rPr>
              <a:t>Verbindungsauskunft </a:t>
            </a:r>
            <a:r>
              <a:rPr lang="de-DE" sz="1200" dirty="0">
                <a:cs typeface="Arial" pitchFamily="34" charset="0"/>
                <a:sym typeface="Wingdings" pitchFamily="2" charset="2"/>
              </a:rPr>
              <a:t> Open Data von VBB Berlin</a:t>
            </a:r>
            <a:endParaRPr lang="de-DE" sz="1200" dirty="0">
              <a:cs typeface="Arial" pitchFamily="34" charset="0"/>
            </a:endParaRPr>
          </a:p>
        </p:txBody>
      </p:sp>
      <p:cxnSp>
        <p:nvCxnSpPr>
          <p:cNvPr id="18" name="Gerade Verbindung 13"/>
          <p:cNvCxnSpPr>
            <a:endCxn id="16" idx="1"/>
          </p:cNvCxnSpPr>
          <p:nvPr/>
        </p:nvCxnSpPr>
        <p:spPr>
          <a:xfrm flipV="1">
            <a:off x="4724400" y="2474840"/>
            <a:ext cx="152400" cy="9048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 Verbindung 28"/>
          <p:cNvCxnSpPr>
            <a:endCxn id="7" idx="1"/>
          </p:cNvCxnSpPr>
          <p:nvPr/>
        </p:nvCxnSpPr>
        <p:spPr>
          <a:xfrm>
            <a:off x="460375" y="2847902"/>
            <a:ext cx="24923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Gerade Verbindung 30"/>
          <p:cNvCxnSpPr>
            <a:endCxn id="11" idx="1"/>
          </p:cNvCxnSpPr>
          <p:nvPr/>
        </p:nvCxnSpPr>
        <p:spPr>
          <a:xfrm>
            <a:off x="460375" y="3973440"/>
            <a:ext cx="28575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Gerade Verbindung 31"/>
          <p:cNvCxnSpPr/>
          <p:nvPr/>
        </p:nvCxnSpPr>
        <p:spPr>
          <a:xfrm flipV="1">
            <a:off x="8226425" y="2211315"/>
            <a:ext cx="0" cy="2290762"/>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Abgerundetes Rechteck 33"/>
          <p:cNvSpPr/>
          <p:nvPr/>
        </p:nvSpPr>
        <p:spPr>
          <a:xfrm>
            <a:off x="4876800" y="3308277"/>
            <a:ext cx="3198813" cy="1089025"/>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buFontTx/>
              <a:buChar char="-"/>
              <a:defRPr/>
            </a:pPr>
            <a:endParaRPr lang="de-DE" sz="1200" dirty="0">
              <a:solidFill>
                <a:schemeClr val="tx1"/>
              </a:solidFill>
            </a:endParaRPr>
          </a:p>
        </p:txBody>
      </p:sp>
      <p:sp>
        <p:nvSpPr>
          <p:cNvPr id="23" name="Textfeld 34"/>
          <p:cNvSpPr txBox="1">
            <a:spLocks noChangeArrowheads="1"/>
          </p:cNvSpPr>
          <p:nvPr/>
        </p:nvSpPr>
        <p:spPr bwMode="auto">
          <a:xfrm>
            <a:off x="4981575" y="3374952"/>
            <a:ext cx="30940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eaLnBrk="0" hangingPunct="0">
              <a:defRPr>
                <a:solidFill>
                  <a:schemeClr val="tx1"/>
                </a:solidFill>
                <a:latin typeface="Frutiger LT Com 55 Roman" pitchFamily="34" charset="0"/>
                <a:cs typeface="Arial" charset="0"/>
              </a:defRPr>
            </a:lvl1pPr>
            <a:lvl2pPr marL="742950" indent="-285750" eaLnBrk="0" hangingPunct="0">
              <a:defRPr>
                <a:solidFill>
                  <a:schemeClr val="tx1"/>
                </a:solidFill>
                <a:latin typeface="Frutiger LT Com 55 Roman" pitchFamily="34" charset="0"/>
                <a:cs typeface="Arial" charset="0"/>
              </a:defRPr>
            </a:lvl2pPr>
            <a:lvl3pPr marL="1143000" indent="-228600" eaLnBrk="0" hangingPunct="0">
              <a:defRPr>
                <a:solidFill>
                  <a:schemeClr val="tx1"/>
                </a:solidFill>
                <a:latin typeface="Frutiger LT Com 55 Roman" pitchFamily="34" charset="0"/>
                <a:cs typeface="Arial" charset="0"/>
              </a:defRPr>
            </a:lvl3pPr>
            <a:lvl4pPr marL="1600200" indent="-228600" eaLnBrk="0" hangingPunct="0">
              <a:defRPr>
                <a:solidFill>
                  <a:schemeClr val="tx1"/>
                </a:solidFill>
                <a:latin typeface="Frutiger LT Com 55 Roman" pitchFamily="34" charset="0"/>
                <a:cs typeface="Arial" charset="0"/>
              </a:defRPr>
            </a:lvl4pPr>
            <a:lvl5pPr marL="2057400" indent="-228600" eaLnBrk="0" hangingPunct="0">
              <a:defRPr>
                <a:solidFill>
                  <a:schemeClr val="tx1"/>
                </a:solidFill>
                <a:latin typeface="Frutiger LT Com 55 Roman" pitchFamily="34" charset="0"/>
                <a:cs typeface="Arial" charset="0"/>
              </a:defRPr>
            </a:lvl5pPr>
            <a:lvl6pPr marL="2514600" indent="-228600" eaLnBrk="0" fontAlgn="base" hangingPunct="0">
              <a:spcBef>
                <a:spcPct val="0"/>
              </a:spcBef>
              <a:spcAft>
                <a:spcPct val="0"/>
              </a:spcAft>
              <a:defRPr>
                <a:solidFill>
                  <a:schemeClr val="tx1"/>
                </a:solidFill>
                <a:latin typeface="Frutiger LT Com 55 Roman" pitchFamily="34" charset="0"/>
                <a:cs typeface="Arial" charset="0"/>
              </a:defRPr>
            </a:lvl6pPr>
            <a:lvl7pPr marL="2971800" indent="-228600" eaLnBrk="0" fontAlgn="base" hangingPunct="0">
              <a:spcBef>
                <a:spcPct val="0"/>
              </a:spcBef>
              <a:spcAft>
                <a:spcPct val="0"/>
              </a:spcAft>
              <a:defRPr>
                <a:solidFill>
                  <a:schemeClr val="tx1"/>
                </a:solidFill>
                <a:latin typeface="Frutiger LT Com 55 Roman" pitchFamily="34" charset="0"/>
                <a:cs typeface="Arial" charset="0"/>
              </a:defRPr>
            </a:lvl7pPr>
            <a:lvl8pPr marL="3429000" indent="-228600" eaLnBrk="0" fontAlgn="base" hangingPunct="0">
              <a:spcBef>
                <a:spcPct val="0"/>
              </a:spcBef>
              <a:spcAft>
                <a:spcPct val="0"/>
              </a:spcAft>
              <a:defRPr>
                <a:solidFill>
                  <a:schemeClr val="tx1"/>
                </a:solidFill>
                <a:latin typeface="Frutiger LT Com 55 Roman" pitchFamily="34" charset="0"/>
                <a:cs typeface="Arial" charset="0"/>
              </a:defRPr>
            </a:lvl8pPr>
            <a:lvl9pPr marL="3886200" indent="-228600" eaLnBrk="0" fontAlgn="base" hangingPunct="0">
              <a:spcBef>
                <a:spcPct val="0"/>
              </a:spcBef>
              <a:spcAft>
                <a:spcPct val="0"/>
              </a:spcAft>
              <a:defRPr>
                <a:solidFill>
                  <a:schemeClr val="tx1"/>
                </a:solidFill>
                <a:latin typeface="Frutiger LT Com 55 Roman" pitchFamily="34" charset="0"/>
                <a:cs typeface="Arial" charset="0"/>
              </a:defRPr>
            </a:lvl9pPr>
          </a:lstStyle>
          <a:p>
            <a:pPr eaLnBrk="1" hangingPunct="1">
              <a:buFont typeface="Wingdings" pitchFamily="2" charset="2"/>
              <a:buChar char="§"/>
            </a:pPr>
            <a:r>
              <a:rPr lang="de-DE" sz="1200"/>
              <a:t>In eFz einsteigen. </a:t>
            </a:r>
          </a:p>
          <a:p>
            <a:pPr eaLnBrk="1" hangingPunct="1">
              <a:buFont typeface="Wingdings" pitchFamily="2" charset="2"/>
              <a:buChar char="§"/>
            </a:pPr>
            <a:r>
              <a:rPr lang="de-DE" sz="1200"/>
              <a:t>Anmeldung und Authentisierung mittels Zugangscode </a:t>
            </a:r>
          </a:p>
          <a:p>
            <a:pPr eaLnBrk="1" hangingPunct="1">
              <a:buFont typeface="Wingdings" pitchFamily="2" charset="2"/>
              <a:buChar char="§"/>
            </a:pPr>
            <a:r>
              <a:rPr lang="de-DE" sz="1200"/>
              <a:t>Echtzeit-Abrechnungsdaten als </a:t>
            </a:r>
            <a:r>
              <a:rPr lang="de-DE" sz="1200" b="1"/>
              <a:t>Mockup/Dummy</a:t>
            </a:r>
            <a:r>
              <a:rPr lang="de-DE" sz="1200"/>
              <a:t> anzeigen.</a:t>
            </a:r>
          </a:p>
        </p:txBody>
      </p:sp>
      <p:cxnSp>
        <p:nvCxnSpPr>
          <p:cNvPr id="24" name="Gerade Verbindung 36"/>
          <p:cNvCxnSpPr>
            <a:endCxn id="22" idx="3"/>
          </p:cNvCxnSpPr>
          <p:nvPr/>
        </p:nvCxnSpPr>
        <p:spPr>
          <a:xfrm flipH="1">
            <a:off x="8075613" y="3852790"/>
            <a:ext cx="150812"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Abgerundetes Rechteck 40"/>
          <p:cNvSpPr/>
          <p:nvPr/>
        </p:nvSpPr>
        <p:spPr>
          <a:xfrm>
            <a:off x="5114925" y="4813227"/>
            <a:ext cx="2471738" cy="1084263"/>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26" name="Textfeld 41"/>
          <p:cNvSpPr txBox="1"/>
          <p:nvPr/>
        </p:nvSpPr>
        <p:spPr>
          <a:xfrm>
            <a:off x="5183188" y="4832277"/>
            <a:ext cx="2403475" cy="900113"/>
          </a:xfrm>
          <a:prstGeom prst="rect">
            <a:avLst/>
          </a:prstGeom>
          <a:noFill/>
        </p:spPr>
        <p:txBody>
          <a:bodyPr>
            <a:spAutoFit/>
          </a:bodyPr>
          <a:lstStyle/>
          <a:p>
            <a:pPr>
              <a:defRPr/>
            </a:pPr>
            <a:r>
              <a:rPr lang="de-DE" sz="1050" b="1" dirty="0">
                <a:cs typeface="Arial" pitchFamily="34" charset="0"/>
              </a:rPr>
              <a:t>Abrechnungsdaten</a:t>
            </a:r>
            <a:r>
              <a:rPr lang="de-DE" sz="1050" dirty="0">
                <a:cs typeface="Arial" pitchFamily="34" charset="0"/>
              </a:rPr>
              <a:t>:</a:t>
            </a:r>
          </a:p>
          <a:p>
            <a:pPr marL="171450" indent="-171450">
              <a:buFont typeface="Wingdings" pitchFamily="2" charset="2"/>
              <a:buChar char="§"/>
              <a:defRPr/>
            </a:pPr>
            <a:r>
              <a:rPr lang="de-DE" sz="1050" dirty="0">
                <a:cs typeface="Arial" pitchFamily="34" charset="0"/>
              </a:rPr>
              <a:t>setzten ein hinterlegtes Tarifsystem und ein externes Abrechnungssystem voraus </a:t>
            </a:r>
            <a:r>
              <a:rPr lang="de-DE" sz="1050" dirty="0">
                <a:cs typeface="Arial" pitchFamily="34" charset="0"/>
                <a:sym typeface="Wingdings" pitchFamily="2" charset="2"/>
              </a:rPr>
              <a:t> Nicht Best</a:t>
            </a:r>
            <a:r>
              <a:rPr lang="de-DE" sz="1050" dirty="0">
                <a:cs typeface="Arial" pitchFamily="34" charset="0"/>
              </a:rPr>
              <a:t>andteil des Projektes.</a:t>
            </a:r>
          </a:p>
        </p:txBody>
      </p:sp>
      <p:sp>
        <p:nvSpPr>
          <p:cNvPr id="50" name="Textfeld 15"/>
          <p:cNvSpPr txBox="1"/>
          <p:nvPr/>
        </p:nvSpPr>
        <p:spPr>
          <a:xfrm>
            <a:off x="1503363" y="4663267"/>
            <a:ext cx="2351087" cy="1708150"/>
          </a:xfrm>
          <a:prstGeom prst="rect">
            <a:avLst/>
          </a:prstGeom>
          <a:noFill/>
        </p:spPr>
        <p:txBody>
          <a:bodyPr>
            <a:spAutoFit/>
          </a:bodyPr>
          <a:lstStyle/>
          <a:p>
            <a:pPr>
              <a:defRPr/>
            </a:pPr>
            <a:r>
              <a:rPr lang="de-DE" sz="1050" b="1" dirty="0" err="1">
                <a:cs typeface="Arial" pitchFamily="34" charset="0"/>
              </a:rPr>
              <a:t>Dispostion</a:t>
            </a:r>
            <a:endParaRPr lang="de-DE" sz="1050" dirty="0">
              <a:cs typeface="Arial" pitchFamily="34" charset="0"/>
            </a:endParaRPr>
          </a:p>
          <a:p>
            <a:pPr marL="171450" indent="-171450">
              <a:buFont typeface="Wingdings" pitchFamily="2" charset="2"/>
              <a:buChar char="§"/>
              <a:defRPr/>
            </a:pPr>
            <a:r>
              <a:rPr lang="de-DE" sz="1050" dirty="0">
                <a:cs typeface="Arial" pitchFamily="34" charset="0"/>
              </a:rPr>
              <a:t>Von Reservierung bis Einsteigen </a:t>
            </a:r>
          </a:p>
          <a:p>
            <a:pPr>
              <a:defRPr/>
            </a:pPr>
            <a:r>
              <a:rPr lang="de-DE" sz="1050" dirty="0">
                <a:cs typeface="Arial" pitchFamily="34" charset="0"/>
              </a:rPr>
              <a:t>gehören alle Schritte zur Disposition</a:t>
            </a:r>
          </a:p>
          <a:p>
            <a:pPr>
              <a:defRPr/>
            </a:pPr>
            <a:endParaRPr lang="de-DE" sz="1050" b="1" dirty="0">
              <a:cs typeface="Arial" pitchFamily="34" charset="0"/>
            </a:endParaRPr>
          </a:p>
          <a:p>
            <a:pPr>
              <a:defRPr/>
            </a:pPr>
            <a:r>
              <a:rPr lang="de-DE" sz="1050" b="1" dirty="0">
                <a:cs typeface="Arial" pitchFamily="34" charset="0"/>
              </a:rPr>
              <a:t>Zugangscode:</a:t>
            </a:r>
          </a:p>
          <a:p>
            <a:pPr marL="171450" indent="-171450">
              <a:buFont typeface="Wingdings" pitchFamily="2" charset="2"/>
              <a:buChar char="§"/>
              <a:defRPr/>
            </a:pPr>
            <a:r>
              <a:rPr lang="de-DE" sz="1050" dirty="0">
                <a:cs typeface="Arial" pitchFamily="34" charset="0"/>
              </a:rPr>
              <a:t>Freischalten durch Smartphone via WLAN</a:t>
            </a:r>
          </a:p>
          <a:p>
            <a:pPr>
              <a:defRPr/>
            </a:pPr>
            <a:endParaRPr lang="de-DE" sz="1050" b="1" dirty="0">
              <a:cs typeface="Arial" pitchFamily="34" charset="0"/>
            </a:endParaRPr>
          </a:p>
          <a:p>
            <a:pPr>
              <a:defRPr/>
            </a:pPr>
            <a:endParaRPr lang="de-DE" sz="1050" dirty="0">
              <a:cs typeface="Arial" pitchFamily="34" charset="0"/>
            </a:endParaRPr>
          </a:p>
        </p:txBody>
      </p:sp>
      <p:sp>
        <p:nvSpPr>
          <p:cNvPr id="52" name="Abgerundetes Rechteck 10"/>
          <p:cNvSpPr/>
          <p:nvPr/>
        </p:nvSpPr>
        <p:spPr>
          <a:xfrm>
            <a:off x="4949825" y="1231424"/>
            <a:ext cx="4076700" cy="522287"/>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defRPr/>
            </a:pPr>
            <a:r>
              <a:rPr lang="de-DE" dirty="0">
                <a:solidFill>
                  <a:schemeClr val="tx1"/>
                </a:solidFill>
              </a:rPr>
              <a:t>Online Disposition und Buchung Ortungssystem für Smartphone</a:t>
            </a:r>
          </a:p>
        </p:txBody>
      </p:sp>
    </p:spTree>
    <p:extLst>
      <p:ext uri="{BB962C8B-B14F-4D97-AF65-F5344CB8AC3E}">
        <p14:creationId xmlns:p14="http://schemas.microsoft.com/office/powerpoint/2010/main" val="8974611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p:bldP spid="22" grpId="0" animBg="1"/>
      <p:bldP spid="23" grpId="0"/>
      <p:bldP spid="25" grpId="0" animBg="1"/>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el 1"/>
          <p:cNvSpPr>
            <a:spLocks noGrp="1"/>
          </p:cNvSpPr>
          <p:nvPr>
            <p:ph type="title"/>
          </p:nvPr>
        </p:nvSpPr>
        <p:spPr>
          <a:xfrm>
            <a:off x="460375" y="390525"/>
            <a:ext cx="8223250" cy="914400"/>
          </a:xfrm>
        </p:spPr>
        <p:txBody>
          <a:bodyPr>
            <a:normAutofit fontScale="90000"/>
          </a:bodyPr>
          <a:lstStyle/>
          <a:p>
            <a:r>
              <a:rPr lang="de-DE" dirty="0">
                <a:solidFill>
                  <a:schemeClr val="tx2"/>
                </a:solidFill>
              </a:rPr>
              <a:t/>
            </a:r>
            <a:br>
              <a:rPr lang="de-DE" dirty="0">
                <a:solidFill>
                  <a:schemeClr val="tx2"/>
                </a:solidFill>
              </a:rPr>
            </a:br>
            <a:r>
              <a:rPr lang="de-DE" dirty="0" smtClean="0">
                <a:solidFill>
                  <a:schemeClr val="tx2"/>
                </a:solidFill>
              </a:rPr>
              <a:t>Szenario „Gemeinschaftliche </a:t>
            </a:r>
            <a:r>
              <a:rPr lang="de-DE" dirty="0">
                <a:solidFill>
                  <a:schemeClr val="tx2"/>
                </a:solidFill>
              </a:rPr>
              <a:t>Mobilitätsdienste“</a:t>
            </a:r>
            <a:r>
              <a:rPr lang="de-DE" dirty="0" smtClean="0">
                <a:solidFill>
                  <a:schemeClr val="tx2"/>
                </a:solidFill>
              </a:rPr>
              <a:t> </a:t>
            </a:r>
            <a:r>
              <a:rPr lang="de-DE" dirty="0" smtClean="0"/>
              <a:t/>
            </a:r>
            <a:br>
              <a:rPr lang="de-DE" dirty="0" smtClean="0"/>
            </a:br>
            <a:endParaRPr lang="de-DE" dirty="0" smtClean="0"/>
          </a:p>
        </p:txBody>
      </p:sp>
      <p:cxnSp>
        <p:nvCxnSpPr>
          <p:cNvPr id="27" name="Gerade Verbindung mit Pfeil 4"/>
          <p:cNvCxnSpPr/>
          <p:nvPr/>
        </p:nvCxnSpPr>
        <p:spPr>
          <a:xfrm>
            <a:off x="460375" y="4460645"/>
            <a:ext cx="8223250" cy="0"/>
          </a:xfrm>
          <a:prstGeom prst="straightConnector1">
            <a:avLst/>
          </a:prstGeom>
          <a:ln w="152400" cap="sq">
            <a:solidFill>
              <a:schemeClr val="bg1">
                <a:lumMod val="75000"/>
              </a:schemeClr>
            </a:solidFill>
            <a:round/>
            <a:headEnd type="none" w="med" len="med"/>
            <a:tailEnd type="triangle" w="med" len="sm"/>
          </a:ln>
        </p:spPr>
        <p:style>
          <a:lnRef idx="1">
            <a:schemeClr val="accent1"/>
          </a:lnRef>
          <a:fillRef idx="0">
            <a:schemeClr val="accent1"/>
          </a:fillRef>
          <a:effectRef idx="0">
            <a:schemeClr val="accent1"/>
          </a:effectRef>
          <a:fontRef idx="minor">
            <a:schemeClr val="tx1"/>
          </a:fontRef>
        </p:style>
      </p:cxnSp>
      <p:cxnSp>
        <p:nvCxnSpPr>
          <p:cNvPr id="28" name="Gerade Verbindung 7"/>
          <p:cNvCxnSpPr/>
          <p:nvPr/>
        </p:nvCxnSpPr>
        <p:spPr>
          <a:xfrm flipV="1">
            <a:off x="460375" y="2169882"/>
            <a:ext cx="0" cy="2290763"/>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69" name="Textfeld 8"/>
          <p:cNvSpPr txBox="1">
            <a:spLocks noChangeArrowheads="1"/>
          </p:cNvSpPr>
          <p:nvPr/>
        </p:nvSpPr>
        <p:spPr bwMode="auto">
          <a:xfrm>
            <a:off x="493713" y="1742845"/>
            <a:ext cx="20193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Frutiger LT Com 55 Roman" pitchFamily="34" charset="0"/>
                <a:cs typeface="Arial" charset="0"/>
              </a:defRPr>
            </a:lvl1pPr>
            <a:lvl2pPr marL="742950" indent="-285750" eaLnBrk="0" hangingPunct="0">
              <a:defRPr>
                <a:solidFill>
                  <a:schemeClr val="tx1"/>
                </a:solidFill>
                <a:latin typeface="Frutiger LT Com 55 Roman" pitchFamily="34" charset="0"/>
                <a:cs typeface="Arial" charset="0"/>
              </a:defRPr>
            </a:lvl2pPr>
            <a:lvl3pPr marL="1143000" indent="-228600" eaLnBrk="0" hangingPunct="0">
              <a:defRPr>
                <a:solidFill>
                  <a:schemeClr val="tx1"/>
                </a:solidFill>
                <a:latin typeface="Frutiger LT Com 55 Roman" pitchFamily="34" charset="0"/>
                <a:cs typeface="Arial" charset="0"/>
              </a:defRPr>
            </a:lvl3pPr>
            <a:lvl4pPr marL="1600200" indent="-228600" eaLnBrk="0" hangingPunct="0">
              <a:defRPr>
                <a:solidFill>
                  <a:schemeClr val="tx1"/>
                </a:solidFill>
                <a:latin typeface="Frutiger LT Com 55 Roman" pitchFamily="34" charset="0"/>
                <a:cs typeface="Arial" charset="0"/>
              </a:defRPr>
            </a:lvl4pPr>
            <a:lvl5pPr marL="2057400" indent="-228600" eaLnBrk="0" hangingPunct="0">
              <a:defRPr>
                <a:solidFill>
                  <a:schemeClr val="tx1"/>
                </a:solidFill>
                <a:latin typeface="Frutiger LT Com 55 Roman" pitchFamily="34" charset="0"/>
                <a:cs typeface="Arial" charset="0"/>
              </a:defRPr>
            </a:lvl5pPr>
            <a:lvl6pPr marL="2514600" indent="-228600" eaLnBrk="0" fontAlgn="base" hangingPunct="0">
              <a:spcBef>
                <a:spcPct val="0"/>
              </a:spcBef>
              <a:spcAft>
                <a:spcPct val="0"/>
              </a:spcAft>
              <a:defRPr>
                <a:solidFill>
                  <a:schemeClr val="tx1"/>
                </a:solidFill>
                <a:latin typeface="Frutiger LT Com 55 Roman" pitchFamily="34" charset="0"/>
                <a:cs typeface="Arial" charset="0"/>
              </a:defRPr>
            </a:lvl6pPr>
            <a:lvl7pPr marL="2971800" indent="-228600" eaLnBrk="0" fontAlgn="base" hangingPunct="0">
              <a:spcBef>
                <a:spcPct val="0"/>
              </a:spcBef>
              <a:spcAft>
                <a:spcPct val="0"/>
              </a:spcAft>
              <a:defRPr>
                <a:solidFill>
                  <a:schemeClr val="tx1"/>
                </a:solidFill>
                <a:latin typeface="Frutiger LT Com 55 Roman" pitchFamily="34" charset="0"/>
                <a:cs typeface="Arial" charset="0"/>
              </a:defRPr>
            </a:lvl7pPr>
            <a:lvl8pPr marL="3429000" indent="-228600" eaLnBrk="0" fontAlgn="base" hangingPunct="0">
              <a:spcBef>
                <a:spcPct val="0"/>
              </a:spcBef>
              <a:spcAft>
                <a:spcPct val="0"/>
              </a:spcAft>
              <a:defRPr>
                <a:solidFill>
                  <a:schemeClr val="tx1"/>
                </a:solidFill>
                <a:latin typeface="Frutiger LT Com 55 Roman" pitchFamily="34" charset="0"/>
                <a:cs typeface="Arial" charset="0"/>
              </a:defRPr>
            </a:lvl8pPr>
            <a:lvl9pPr marL="3886200" indent="-228600" eaLnBrk="0" fontAlgn="base" hangingPunct="0">
              <a:spcBef>
                <a:spcPct val="0"/>
              </a:spcBef>
              <a:spcAft>
                <a:spcPct val="0"/>
              </a:spcAft>
              <a:defRPr>
                <a:solidFill>
                  <a:schemeClr val="tx1"/>
                </a:solidFill>
                <a:latin typeface="Frutiger LT Com 55 Roman" pitchFamily="34" charset="0"/>
                <a:cs typeface="Arial" charset="0"/>
              </a:defRPr>
            </a:lvl9pPr>
          </a:lstStyle>
          <a:p>
            <a:pPr eaLnBrk="1" hangingPunct="1"/>
            <a:r>
              <a:rPr lang="de-DE" sz="1600" i="1"/>
              <a:t>Ladestation suchen</a:t>
            </a:r>
          </a:p>
        </p:txBody>
      </p:sp>
      <p:sp>
        <p:nvSpPr>
          <p:cNvPr id="30" name="Abgerundetes Rechteck 11"/>
          <p:cNvSpPr/>
          <p:nvPr/>
        </p:nvSpPr>
        <p:spPr>
          <a:xfrm>
            <a:off x="709613" y="2169882"/>
            <a:ext cx="3305175" cy="1481138"/>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buFontTx/>
              <a:buChar char="-"/>
              <a:defRPr/>
            </a:pPr>
            <a:endParaRPr lang="de-DE" sz="1200" dirty="0">
              <a:solidFill>
                <a:schemeClr val="tx1"/>
              </a:solidFill>
            </a:endParaRPr>
          </a:p>
        </p:txBody>
      </p:sp>
      <p:sp>
        <p:nvSpPr>
          <p:cNvPr id="31" name="Textfeld 12"/>
          <p:cNvSpPr txBox="1"/>
          <p:nvPr/>
        </p:nvSpPr>
        <p:spPr>
          <a:xfrm>
            <a:off x="709613" y="2238145"/>
            <a:ext cx="3362325" cy="1384300"/>
          </a:xfrm>
          <a:prstGeom prst="rect">
            <a:avLst/>
          </a:prstGeom>
          <a:noFill/>
        </p:spPr>
        <p:txBody>
          <a:bodyPr>
            <a:spAutoFit/>
          </a:bodyPr>
          <a:lstStyle/>
          <a:p>
            <a:pPr>
              <a:defRPr/>
            </a:pPr>
            <a:r>
              <a:rPr lang="de-DE" sz="1200" dirty="0">
                <a:cs typeface="Arial" pitchFamily="34" charset="0"/>
              </a:rPr>
              <a:t>Suche nach folgenden Kriterien</a:t>
            </a:r>
          </a:p>
          <a:p>
            <a:pPr marL="171450" indent="-171450">
              <a:buFont typeface="Wingdings" pitchFamily="2" charset="2"/>
              <a:buChar char="§"/>
              <a:defRPr/>
            </a:pPr>
            <a:r>
              <a:rPr lang="de-DE" sz="1200" dirty="0">
                <a:cs typeface="Arial" pitchFamily="34" charset="0"/>
              </a:rPr>
              <a:t>Räumliche Verfügbarkeit (Suche nach Stationen entlang der Route)</a:t>
            </a:r>
          </a:p>
          <a:p>
            <a:pPr marL="171450" indent="-171450">
              <a:buFont typeface="Wingdings" pitchFamily="2" charset="2"/>
              <a:buChar char="§"/>
              <a:defRPr/>
            </a:pPr>
            <a:r>
              <a:rPr lang="de-DE" sz="1200" dirty="0">
                <a:cs typeface="Arial" pitchFamily="34" charset="0"/>
              </a:rPr>
              <a:t>Zeitliche </a:t>
            </a:r>
            <a:r>
              <a:rPr lang="de-DE" sz="1200">
                <a:cs typeface="Arial" pitchFamily="34" charset="0"/>
              </a:rPr>
              <a:t>Verfügbarkeit </a:t>
            </a:r>
          </a:p>
          <a:p>
            <a:pPr marL="171450" indent="-171450">
              <a:buFont typeface="Wingdings" pitchFamily="2" charset="2"/>
              <a:buChar char="§"/>
              <a:defRPr/>
            </a:pPr>
            <a:r>
              <a:rPr lang="de-DE" sz="1200">
                <a:cs typeface="Arial" pitchFamily="34" charset="0"/>
              </a:rPr>
              <a:t>Auswahl </a:t>
            </a:r>
            <a:r>
              <a:rPr lang="de-DE" sz="1200" dirty="0">
                <a:cs typeface="Arial" pitchFamily="34" charset="0"/>
              </a:rPr>
              <a:t>der „</a:t>
            </a:r>
            <a:r>
              <a:rPr lang="de-DE" sz="1200" dirty="0" err="1">
                <a:cs typeface="Arial" pitchFamily="34" charset="0"/>
              </a:rPr>
              <a:t>Stromart</a:t>
            </a:r>
            <a:r>
              <a:rPr lang="de-DE" sz="1200" dirty="0">
                <a:cs typeface="Arial" pitchFamily="34" charset="0"/>
              </a:rPr>
              <a:t>“ </a:t>
            </a:r>
          </a:p>
          <a:p>
            <a:pPr marL="171450" indent="-171450">
              <a:buFont typeface="Wingdings" pitchFamily="2" charset="2"/>
              <a:buChar char="§"/>
              <a:defRPr/>
            </a:pPr>
            <a:r>
              <a:rPr lang="de-DE" sz="1200" dirty="0">
                <a:cs typeface="Arial" pitchFamily="34" charset="0"/>
              </a:rPr>
              <a:t>Suche nach Nutzer-Präferenzen aus der Cloud</a:t>
            </a:r>
          </a:p>
        </p:txBody>
      </p:sp>
      <p:sp>
        <p:nvSpPr>
          <p:cNvPr id="32" name="Abgerundetes Rechteck 14"/>
          <p:cNvSpPr/>
          <p:nvPr/>
        </p:nvSpPr>
        <p:spPr>
          <a:xfrm>
            <a:off x="493713" y="4647392"/>
            <a:ext cx="2595562" cy="1404937"/>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33" name="Textfeld 15"/>
          <p:cNvSpPr txBox="1"/>
          <p:nvPr/>
        </p:nvSpPr>
        <p:spPr>
          <a:xfrm>
            <a:off x="612775" y="4647392"/>
            <a:ext cx="2532063" cy="1384300"/>
          </a:xfrm>
          <a:prstGeom prst="rect">
            <a:avLst/>
          </a:prstGeom>
          <a:noFill/>
        </p:spPr>
        <p:txBody>
          <a:bodyPr>
            <a:spAutoFit/>
          </a:bodyPr>
          <a:lstStyle/>
          <a:p>
            <a:pPr>
              <a:defRPr/>
            </a:pPr>
            <a:r>
              <a:rPr lang="de-DE" sz="1050" b="1" dirty="0">
                <a:cs typeface="Arial" pitchFamily="34" charset="0"/>
              </a:rPr>
              <a:t>Zeitliche Verfügbarkeit:</a:t>
            </a:r>
          </a:p>
          <a:p>
            <a:pPr marL="171450" indent="-171450">
              <a:buFont typeface="Wingdings" pitchFamily="2" charset="2"/>
              <a:buChar char="§"/>
              <a:defRPr/>
            </a:pPr>
            <a:r>
              <a:rPr lang="de-DE" sz="1050" dirty="0">
                <a:cs typeface="Arial" pitchFamily="34" charset="0"/>
              </a:rPr>
              <a:t>Freie Ladeplätze</a:t>
            </a:r>
          </a:p>
          <a:p>
            <a:pPr marL="171450" indent="-171450">
              <a:buFont typeface="Wingdings" pitchFamily="2" charset="2"/>
              <a:buChar char="§"/>
              <a:defRPr/>
            </a:pPr>
            <a:r>
              <a:rPr lang="de-DE" sz="1050" dirty="0">
                <a:cs typeface="Arial" pitchFamily="34" charset="0"/>
              </a:rPr>
              <a:t>Netzauslastung</a:t>
            </a:r>
          </a:p>
          <a:p>
            <a:pPr marL="171450" indent="-171450">
              <a:buFont typeface="Wingdings" pitchFamily="2" charset="2"/>
              <a:buChar char="§"/>
              <a:defRPr/>
            </a:pPr>
            <a:r>
              <a:rPr lang="de-DE" sz="1050" dirty="0">
                <a:cs typeface="Arial" pitchFamily="34" charset="0"/>
              </a:rPr>
              <a:t>Typ der Ladestation: </a:t>
            </a:r>
            <a:r>
              <a:rPr lang="de-DE" sz="1050" dirty="0" err="1">
                <a:cs typeface="Arial" pitchFamily="34" charset="0"/>
              </a:rPr>
              <a:t>konduktiv</a:t>
            </a:r>
            <a:r>
              <a:rPr lang="de-DE" sz="1050" dirty="0">
                <a:cs typeface="Arial" pitchFamily="34" charset="0"/>
              </a:rPr>
              <a:t>/induktiv</a:t>
            </a:r>
          </a:p>
          <a:p>
            <a:pPr marL="171450" indent="-171450">
              <a:buFont typeface="Wingdings" pitchFamily="2" charset="2"/>
              <a:buChar char="§"/>
              <a:defRPr/>
            </a:pPr>
            <a:r>
              <a:rPr lang="de-DE" sz="1050" dirty="0">
                <a:cs typeface="Arial" pitchFamily="34" charset="0"/>
              </a:rPr>
              <a:t>Auslastung der Entnahmestelle der LS oder </a:t>
            </a:r>
            <a:r>
              <a:rPr lang="de-DE" sz="1050" dirty="0" err="1">
                <a:cs typeface="Arial" pitchFamily="34" charset="0"/>
              </a:rPr>
              <a:t>LSPool</a:t>
            </a:r>
            <a:r>
              <a:rPr lang="de-DE" sz="1050" dirty="0">
                <a:cs typeface="Arial" pitchFamily="34" charset="0"/>
              </a:rPr>
              <a:t> </a:t>
            </a:r>
            <a:r>
              <a:rPr lang="de-DE" sz="1050" dirty="0">
                <a:cs typeface="Arial" pitchFamily="34" charset="0"/>
                <a:sym typeface="Wingdings" pitchFamily="2" charset="2"/>
              </a:rPr>
              <a:t> verfügbare Anschlussleistung</a:t>
            </a:r>
            <a:endParaRPr lang="de-DE" sz="1050" dirty="0">
              <a:cs typeface="Arial" pitchFamily="34" charset="0"/>
            </a:endParaRPr>
          </a:p>
        </p:txBody>
      </p:sp>
      <p:cxnSp>
        <p:nvCxnSpPr>
          <p:cNvPr id="36" name="Gerade Verbindung 18"/>
          <p:cNvCxnSpPr/>
          <p:nvPr/>
        </p:nvCxnSpPr>
        <p:spPr>
          <a:xfrm flipV="1">
            <a:off x="4483100" y="2785832"/>
            <a:ext cx="0" cy="1674813"/>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feld 20"/>
          <p:cNvSpPr txBox="1">
            <a:spLocks noChangeArrowheads="1"/>
          </p:cNvSpPr>
          <p:nvPr/>
        </p:nvSpPr>
        <p:spPr bwMode="auto">
          <a:xfrm>
            <a:off x="4624388" y="2785832"/>
            <a:ext cx="24209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Frutiger LT Com 55 Roman" pitchFamily="34" charset="0"/>
                <a:cs typeface="Arial" charset="0"/>
              </a:defRPr>
            </a:lvl1pPr>
            <a:lvl2pPr marL="742950" indent="-285750" eaLnBrk="0" hangingPunct="0">
              <a:defRPr>
                <a:solidFill>
                  <a:schemeClr val="tx1"/>
                </a:solidFill>
                <a:latin typeface="Frutiger LT Com 55 Roman" pitchFamily="34" charset="0"/>
                <a:cs typeface="Arial" charset="0"/>
              </a:defRPr>
            </a:lvl2pPr>
            <a:lvl3pPr marL="1143000" indent="-228600" eaLnBrk="0" hangingPunct="0">
              <a:defRPr>
                <a:solidFill>
                  <a:schemeClr val="tx1"/>
                </a:solidFill>
                <a:latin typeface="Frutiger LT Com 55 Roman" pitchFamily="34" charset="0"/>
                <a:cs typeface="Arial" charset="0"/>
              </a:defRPr>
            </a:lvl3pPr>
            <a:lvl4pPr marL="1600200" indent="-228600" eaLnBrk="0" hangingPunct="0">
              <a:defRPr>
                <a:solidFill>
                  <a:schemeClr val="tx1"/>
                </a:solidFill>
                <a:latin typeface="Frutiger LT Com 55 Roman" pitchFamily="34" charset="0"/>
                <a:cs typeface="Arial" charset="0"/>
              </a:defRPr>
            </a:lvl4pPr>
            <a:lvl5pPr marL="2057400" indent="-228600" eaLnBrk="0" hangingPunct="0">
              <a:defRPr>
                <a:solidFill>
                  <a:schemeClr val="tx1"/>
                </a:solidFill>
                <a:latin typeface="Frutiger LT Com 55 Roman" pitchFamily="34" charset="0"/>
                <a:cs typeface="Arial" charset="0"/>
              </a:defRPr>
            </a:lvl5pPr>
            <a:lvl6pPr marL="2514600" indent="-228600" eaLnBrk="0" fontAlgn="base" hangingPunct="0">
              <a:spcBef>
                <a:spcPct val="0"/>
              </a:spcBef>
              <a:spcAft>
                <a:spcPct val="0"/>
              </a:spcAft>
              <a:defRPr>
                <a:solidFill>
                  <a:schemeClr val="tx1"/>
                </a:solidFill>
                <a:latin typeface="Frutiger LT Com 55 Roman" pitchFamily="34" charset="0"/>
                <a:cs typeface="Arial" charset="0"/>
              </a:defRPr>
            </a:lvl6pPr>
            <a:lvl7pPr marL="2971800" indent="-228600" eaLnBrk="0" fontAlgn="base" hangingPunct="0">
              <a:spcBef>
                <a:spcPct val="0"/>
              </a:spcBef>
              <a:spcAft>
                <a:spcPct val="0"/>
              </a:spcAft>
              <a:defRPr>
                <a:solidFill>
                  <a:schemeClr val="tx1"/>
                </a:solidFill>
                <a:latin typeface="Frutiger LT Com 55 Roman" pitchFamily="34" charset="0"/>
                <a:cs typeface="Arial" charset="0"/>
              </a:defRPr>
            </a:lvl7pPr>
            <a:lvl8pPr marL="3429000" indent="-228600" eaLnBrk="0" fontAlgn="base" hangingPunct="0">
              <a:spcBef>
                <a:spcPct val="0"/>
              </a:spcBef>
              <a:spcAft>
                <a:spcPct val="0"/>
              </a:spcAft>
              <a:defRPr>
                <a:solidFill>
                  <a:schemeClr val="tx1"/>
                </a:solidFill>
                <a:latin typeface="Frutiger LT Com 55 Roman" pitchFamily="34" charset="0"/>
                <a:cs typeface="Arial" charset="0"/>
              </a:defRPr>
            </a:lvl8pPr>
            <a:lvl9pPr marL="3886200" indent="-228600" eaLnBrk="0" fontAlgn="base" hangingPunct="0">
              <a:spcBef>
                <a:spcPct val="0"/>
              </a:spcBef>
              <a:spcAft>
                <a:spcPct val="0"/>
              </a:spcAft>
              <a:defRPr>
                <a:solidFill>
                  <a:schemeClr val="tx1"/>
                </a:solidFill>
                <a:latin typeface="Frutiger LT Com 55 Roman" pitchFamily="34" charset="0"/>
                <a:cs typeface="Arial" charset="0"/>
              </a:defRPr>
            </a:lvl9pPr>
          </a:lstStyle>
          <a:p>
            <a:pPr eaLnBrk="1" hangingPunct="1"/>
            <a:r>
              <a:rPr lang="de-DE" sz="1600" i="1"/>
              <a:t>Ladestation Disposition</a:t>
            </a:r>
          </a:p>
        </p:txBody>
      </p:sp>
      <p:sp>
        <p:nvSpPr>
          <p:cNvPr id="38" name="Abgerundetes Rechteck 21"/>
          <p:cNvSpPr/>
          <p:nvPr/>
        </p:nvSpPr>
        <p:spPr>
          <a:xfrm>
            <a:off x="4624388" y="3146195"/>
            <a:ext cx="3709987" cy="100965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buFontTx/>
              <a:buChar char="-"/>
              <a:defRPr/>
            </a:pPr>
            <a:endParaRPr lang="de-DE" sz="1200" dirty="0">
              <a:solidFill>
                <a:schemeClr val="tx1"/>
              </a:solidFill>
            </a:endParaRPr>
          </a:p>
        </p:txBody>
      </p:sp>
      <p:sp>
        <p:nvSpPr>
          <p:cNvPr id="39" name="Textfeld 22"/>
          <p:cNvSpPr txBox="1">
            <a:spLocks noChangeArrowheads="1"/>
          </p:cNvSpPr>
          <p:nvPr/>
        </p:nvSpPr>
        <p:spPr bwMode="auto">
          <a:xfrm>
            <a:off x="4624388" y="3206520"/>
            <a:ext cx="39068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eaLnBrk="0" hangingPunct="0">
              <a:defRPr>
                <a:solidFill>
                  <a:schemeClr val="tx1"/>
                </a:solidFill>
                <a:latin typeface="Frutiger LT Com 55 Roman" pitchFamily="34" charset="0"/>
                <a:cs typeface="Arial" charset="0"/>
              </a:defRPr>
            </a:lvl1pPr>
            <a:lvl2pPr marL="742950" indent="-285750" eaLnBrk="0" hangingPunct="0">
              <a:defRPr>
                <a:solidFill>
                  <a:schemeClr val="tx1"/>
                </a:solidFill>
                <a:latin typeface="Frutiger LT Com 55 Roman" pitchFamily="34" charset="0"/>
                <a:cs typeface="Arial" charset="0"/>
              </a:defRPr>
            </a:lvl2pPr>
            <a:lvl3pPr marL="1143000" indent="-228600" eaLnBrk="0" hangingPunct="0">
              <a:defRPr>
                <a:solidFill>
                  <a:schemeClr val="tx1"/>
                </a:solidFill>
                <a:latin typeface="Frutiger LT Com 55 Roman" pitchFamily="34" charset="0"/>
                <a:cs typeface="Arial" charset="0"/>
              </a:defRPr>
            </a:lvl3pPr>
            <a:lvl4pPr marL="1600200" indent="-228600" eaLnBrk="0" hangingPunct="0">
              <a:defRPr>
                <a:solidFill>
                  <a:schemeClr val="tx1"/>
                </a:solidFill>
                <a:latin typeface="Frutiger LT Com 55 Roman" pitchFamily="34" charset="0"/>
                <a:cs typeface="Arial" charset="0"/>
              </a:defRPr>
            </a:lvl4pPr>
            <a:lvl5pPr marL="2057400" indent="-228600" eaLnBrk="0" hangingPunct="0">
              <a:defRPr>
                <a:solidFill>
                  <a:schemeClr val="tx1"/>
                </a:solidFill>
                <a:latin typeface="Frutiger LT Com 55 Roman" pitchFamily="34" charset="0"/>
                <a:cs typeface="Arial" charset="0"/>
              </a:defRPr>
            </a:lvl5pPr>
            <a:lvl6pPr marL="2514600" indent="-228600" eaLnBrk="0" fontAlgn="base" hangingPunct="0">
              <a:spcBef>
                <a:spcPct val="0"/>
              </a:spcBef>
              <a:spcAft>
                <a:spcPct val="0"/>
              </a:spcAft>
              <a:defRPr>
                <a:solidFill>
                  <a:schemeClr val="tx1"/>
                </a:solidFill>
                <a:latin typeface="Frutiger LT Com 55 Roman" pitchFamily="34" charset="0"/>
                <a:cs typeface="Arial" charset="0"/>
              </a:defRPr>
            </a:lvl6pPr>
            <a:lvl7pPr marL="2971800" indent="-228600" eaLnBrk="0" fontAlgn="base" hangingPunct="0">
              <a:spcBef>
                <a:spcPct val="0"/>
              </a:spcBef>
              <a:spcAft>
                <a:spcPct val="0"/>
              </a:spcAft>
              <a:defRPr>
                <a:solidFill>
                  <a:schemeClr val="tx1"/>
                </a:solidFill>
                <a:latin typeface="Frutiger LT Com 55 Roman" pitchFamily="34" charset="0"/>
                <a:cs typeface="Arial" charset="0"/>
              </a:defRPr>
            </a:lvl7pPr>
            <a:lvl8pPr marL="3429000" indent="-228600" eaLnBrk="0" fontAlgn="base" hangingPunct="0">
              <a:spcBef>
                <a:spcPct val="0"/>
              </a:spcBef>
              <a:spcAft>
                <a:spcPct val="0"/>
              </a:spcAft>
              <a:defRPr>
                <a:solidFill>
                  <a:schemeClr val="tx1"/>
                </a:solidFill>
                <a:latin typeface="Frutiger LT Com 55 Roman" pitchFamily="34" charset="0"/>
                <a:cs typeface="Arial" charset="0"/>
              </a:defRPr>
            </a:lvl8pPr>
            <a:lvl9pPr marL="3886200" indent="-228600" eaLnBrk="0" fontAlgn="base" hangingPunct="0">
              <a:spcBef>
                <a:spcPct val="0"/>
              </a:spcBef>
              <a:spcAft>
                <a:spcPct val="0"/>
              </a:spcAft>
              <a:defRPr>
                <a:solidFill>
                  <a:schemeClr val="tx1"/>
                </a:solidFill>
                <a:latin typeface="Frutiger LT Com 55 Roman" pitchFamily="34" charset="0"/>
                <a:cs typeface="Arial" charset="0"/>
              </a:defRPr>
            </a:lvl9pPr>
          </a:lstStyle>
          <a:p>
            <a:pPr eaLnBrk="1" hangingPunct="1">
              <a:buFont typeface="Wingdings" pitchFamily="2" charset="2"/>
              <a:buChar char="§"/>
            </a:pPr>
            <a:r>
              <a:rPr lang="de-DE" sz="1200"/>
              <a:t>Anzeige verfügbarer Ladestationen und echtzeitbasierten Strompreise.</a:t>
            </a:r>
          </a:p>
          <a:p>
            <a:pPr eaLnBrk="1" hangingPunct="1">
              <a:buFont typeface="Wingdings" pitchFamily="2" charset="2"/>
              <a:buChar char="§"/>
            </a:pPr>
            <a:r>
              <a:rPr lang="de-DE" sz="1200"/>
              <a:t>Reservierung einer Station über Cloud-Dienste möglich </a:t>
            </a:r>
            <a:endParaRPr lang="de-DE"/>
          </a:p>
        </p:txBody>
      </p:sp>
      <p:cxnSp>
        <p:nvCxnSpPr>
          <p:cNvPr id="40" name="Gerade Verbindung 25"/>
          <p:cNvCxnSpPr>
            <a:endCxn id="31" idx="1"/>
          </p:cNvCxnSpPr>
          <p:nvPr/>
        </p:nvCxnSpPr>
        <p:spPr>
          <a:xfrm>
            <a:off x="460375" y="2930295"/>
            <a:ext cx="24923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Gerade Verbindung 28"/>
          <p:cNvCxnSpPr>
            <a:endCxn id="38" idx="1"/>
          </p:cNvCxnSpPr>
          <p:nvPr/>
        </p:nvCxnSpPr>
        <p:spPr>
          <a:xfrm>
            <a:off x="4483100" y="3651020"/>
            <a:ext cx="14128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Textfeld 15"/>
          <p:cNvSpPr txBox="1"/>
          <p:nvPr/>
        </p:nvSpPr>
        <p:spPr>
          <a:xfrm>
            <a:off x="4899025" y="4867045"/>
            <a:ext cx="2351088" cy="739775"/>
          </a:xfrm>
          <a:prstGeom prst="rect">
            <a:avLst/>
          </a:prstGeom>
          <a:noFill/>
        </p:spPr>
        <p:txBody>
          <a:bodyPr>
            <a:spAutoFit/>
          </a:bodyPr>
          <a:lstStyle/>
          <a:p>
            <a:pPr>
              <a:defRPr/>
            </a:pPr>
            <a:r>
              <a:rPr lang="de-DE" sz="1050" b="1" dirty="0" err="1">
                <a:cs typeface="Arial" pitchFamily="34" charset="0"/>
              </a:rPr>
              <a:t>Stromart</a:t>
            </a:r>
            <a:r>
              <a:rPr lang="de-DE" sz="1050" b="1" dirty="0">
                <a:cs typeface="Arial" pitchFamily="34" charset="0"/>
              </a:rPr>
              <a:t> &amp; Strompreise:</a:t>
            </a:r>
          </a:p>
          <a:p>
            <a:pPr marL="171450" indent="-171450">
              <a:buFont typeface="Wingdings" pitchFamily="2" charset="2"/>
              <a:buChar char="§"/>
              <a:defRPr/>
            </a:pPr>
            <a:r>
              <a:rPr lang="de-DE" sz="1050" dirty="0">
                <a:cs typeface="Arial" pitchFamily="34" charset="0"/>
              </a:rPr>
              <a:t>Auswahl unterschiedlicher Stromarten (z.B. Ökostrom, Billigstrom, Wunschmix, …)</a:t>
            </a:r>
          </a:p>
        </p:txBody>
      </p:sp>
      <p:sp>
        <p:nvSpPr>
          <p:cNvPr id="46" name="Abgerundetes Rechteck 14"/>
          <p:cNvSpPr/>
          <p:nvPr/>
        </p:nvSpPr>
        <p:spPr>
          <a:xfrm>
            <a:off x="4840288" y="4765445"/>
            <a:ext cx="2341562" cy="963612"/>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47" name="Abgerundetes Rechteck 10"/>
          <p:cNvSpPr/>
          <p:nvPr/>
        </p:nvSpPr>
        <p:spPr>
          <a:xfrm>
            <a:off x="5116513" y="1296814"/>
            <a:ext cx="3857625" cy="522287"/>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de-DE" dirty="0">
                <a:solidFill>
                  <a:schemeClr val="tx1"/>
                </a:solidFill>
              </a:rPr>
              <a:t>Gemeinschaftliches Laden</a:t>
            </a:r>
          </a:p>
        </p:txBody>
      </p:sp>
    </p:spTree>
    <p:extLst>
      <p:ext uri="{BB962C8B-B14F-4D97-AF65-F5344CB8AC3E}">
        <p14:creationId xmlns:p14="http://schemas.microsoft.com/office/powerpoint/2010/main" val="19678813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animBg="1"/>
      <p:bldP spid="39"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el 1"/>
          <p:cNvSpPr>
            <a:spLocks noGrp="1"/>
          </p:cNvSpPr>
          <p:nvPr>
            <p:ph type="title"/>
          </p:nvPr>
        </p:nvSpPr>
        <p:spPr>
          <a:xfrm>
            <a:off x="460375" y="390525"/>
            <a:ext cx="8223250" cy="914400"/>
          </a:xfrm>
        </p:spPr>
        <p:txBody>
          <a:bodyPr>
            <a:normAutofit/>
          </a:bodyPr>
          <a:lstStyle/>
          <a:p>
            <a:r>
              <a:rPr lang="de-DE" dirty="0" smtClean="0">
                <a:solidFill>
                  <a:schemeClr val="tx2"/>
                </a:solidFill>
              </a:rPr>
              <a:t>Szenario </a:t>
            </a:r>
            <a:r>
              <a:rPr lang="de-DE" dirty="0">
                <a:solidFill>
                  <a:schemeClr val="tx2"/>
                </a:solidFill>
              </a:rPr>
              <a:t>„Gemeinschaftliche Mobilitätsdienste“</a:t>
            </a:r>
            <a:r>
              <a:rPr lang="de-DE" dirty="0" smtClean="0">
                <a:solidFill>
                  <a:schemeClr val="tx2"/>
                </a:solidFill>
              </a:rPr>
              <a:t> </a:t>
            </a:r>
            <a:r>
              <a:rPr lang="de-DE" dirty="0" smtClean="0"/>
              <a:t/>
            </a:r>
            <a:br>
              <a:rPr lang="de-DE" dirty="0" smtClean="0"/>
            </a:br>
            <a:endParaRPr lang="de-DE" dirty="0" smtClean="0"/>
          </a:p>
        </p:txBody>
      </p:sp>
      <p:cxnSp>
        <p:nvCxnSpPr>
          <p:cNvPr id="19" name="Gerade Verbindung mit Pfeil 4"/>
          <p:cNvCxnSpPr/>
          <p:nvPr/>
        </p:nvCxnSpPr>
        <p:spPr>
          <a:xfrm>
            <a:off x="460375" y="4651375"/>
            <a:ext cx="8223250" cy="0"/>
          </a:xfrm>
          <a:prstGeom prst="straightConnector1">
            <a:avLst/>
          </a:prstGeom>
          <a:ln w="152400" cap="sq">
            <a:solidFill>
              <a:schemeClr val="bg1">
                <a:lumMod val="75000"/>
              </a:schemeClr>
            </a:solidFill>
            <a:round/>
            <a:headEnd type="none" w="med" len="med"/>
            <a:tailEnd type="triangle" w="med" len="sm"/>
          </a:ln>
        </p:spPr>
        <p:style>
          <a:lnRef idx="1">
            <a:schemeClr val="accent1"/>
          </a:lnRef>
          <a:fillRef idx="0">
            <a:schemeClr val="accent1"/>
          </a:fillRef>
          <a:effectRef idx="0">
            <a:schemeClr val="accent1"/>
          </a:effectRef>
          <a:fontRef idx="minor">
            <a:schemeClr val="tx1"/>
          </a:fontRef>
        </p:style>
      </p:cxnSp>
      <p:cxnSp>
        <p:nvCxnSpPr>
          <p:cNvPr id="20" name="Gerade Verbindung 7"/>
          <p:cNvCxnSpPr/>
          <p:nvPr/>
        </p:nvCxnSpPr>
        <p:spPr>
          <a:xfrm flipV="1">
            <a:off x="460375" y="2360613"/>
            <a:ext cx="0" cy="2290762"/>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293" name="Textfeld 8"/>
          <p:cNvSpPr txBox="1">
            <a:spLocks noChangeArrowheads="1"/>
          </p:cNvSpPr>
          <p:nvPr/>
        </p:nvSpPr>
        <p:spPr bwMode="auto">
          <a:xfrm>
            <a:off x="493713" y="1901825"/>
            <a:ext cx="14541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Frutiger LT Com 55 Roman" pitchFamily="34" charset="0"/>
                <a:cs typeface="Arial" charset="0"/>
              </a:defRPr>
            </a:lvl1pPr>
            <a:lvl2pPr marL="742950" indent="-285750" eaLnBrk="0" hangingPunct="0">
              <a:defRPr>
                <a:solidFill>
                  <a:schemeClr val="tx1"/>
                </a:solidFill>
                <a:latin typeface="Frutiger LT Com 55 Roman" pitchFamily="34" charset="0"/>
                <a:cs typeface="Arial" charset="0"/>
              </a:defRPr>
            </a:lvl2pPr>
            <a:lvl3pPr marL="1143000" indent="-228600" eaLnBrk="0" hangingPunct="0">
              <a:defRPr>
                <a:solidFill>
                  <a:schemeClr val="tx1"/>
                </a:solidFill>
                <a:latin typeface="Frutiger LT Com 55 Roman" pitchFamily="34" charset="0"/>
                <a:cs typeface="Arial" charset="0"/>
              </a:defRPr>
            </a:lvl3pPr>
            <a:lvl4pPr marL="1600200" indent="-228600" eaLnBrk="0" hangingPunct="0">
              <a:defRPr>
                <a:solidFill>
                  <a:schemeClr val="tx1"/>
                </a:solidFill>
                <a:latin typeface="Frutiger LT Com 55 Roman" pitchFamily="34" charset="0"/>
                <a:cs typeface="Arial" charset="0"/>
              </a:defRPr>
            </a:lvl4pPr>
            <a:lvl5pPr marL="2057400" indent="-228600" eaLnBrk="0" hangingPunct="0">
              <a:defRPr>
                <a:solidFill>
                  <a:schemeClr val="tx1"/>
                </a:solidFill>
                <a:latin typeface="Frutiger LT Com 55 Roman" pitchFamily="34" charset="0"/>
                <a:cs typeface="Arial" charset="0"/>
              </a:defRPr>
            </a:lvl5pPr>
            <a:lvl6pPr marL="2514600" indent="-228600" eaLnBrk="0" fontAlgn="base" hangingPunct="0">
              <a:spcBef>
                <a:spcPct val="0"/>
              </a:spcBef>
              <a:spcAft>
                <a:spcPct val="0"/>
              </a:spcAft>
              <a:defRPr>
                <a:solidFill>
                  <a:schemeClr val="tx1"/>
                </a:solidFill>
                <a:latin typeface="Frutiger LT Com 55 Roman" pitchFamily="34" charset="0"/>
                <a:cs typeface="Arial" charset="0"/>
              </a:defRPr>
            </a:lvl6pPr>
            <a:lvl7pPr marL="2971800" indent="-228600" eaLnBrk="0" fontAlgn="base" hangingPunct="0">
              <a:spcBef>
                <a:spcPct val="0"/>
              </a:spcBef>
              <a:spcAft>
                <a:spcPct val="0"/>
              </a:spcAft>
              <a:defRPr>
                <a:solidFill>
                  <a:schemeClr val="tx1"/>
                </a:solidFill>
                <a:latin typeface="Frutiger LT Com 55 Roman" pitchFamily="34" charset="0"/>
                <a:cs typeface="Arial" charset="0"/>
              </a:defRPr>
            </a:lvl7pPr>
            <a:lvl8pPr marL="3429000" indent="-228600" eaLnBrk="0" fontAlgn="base" hangingPunct="0">
              <a:spcBef>
                <a:spcPct val="0"/>
              </a:spcBef>
              <a:spcAft>
                <a:spcPct val="0"/>
              </a:spcAft>
              <a:defRPr>
                <a:solidFill>
                  <a:schemeClr val="tx1"/>
                </a:solidFill>
                <a:latin typeface="Frutiger LT Com 55 Roman" pitchFamily="34" charset="0"/>
                <a:cs typeface="Arial" charset="0"/>
              </a:defRPr>
            </a:lvl8pPr>
            <a:lvl9pPr marL="3886200" indent="-228600" eaLnBrk="0" fontAlgn="base" hangingPunct="0">
              <a:spcBef>
                <a:spcPct val="0"/>
              </a:spcBef>
              <a:spcAft>
                <a:spcPct val="0"/>
              </a:spcAft>
              <a:defRPr>
                <a:solidFill>
                  <a:schemeClr val="tx1"/>
                </a:solidFill>
                <a:latin typeface="Frutiger LT Com 55 Roman" pitchFamily="34" charset="0"/>
                <a:cs typeface="Arial" charset="0"/>
              </a:defRPr>
            </a:lvl9pPr>
          </a:lstStyle>
          <a:p>
            <a:pPr eaLnBrk="1" hangingPunct="1"/>
            <a:r>
              <a:rPr lang="de-DE" sz="1600" i="1"/>
              <a:t>eFz Verlassen</a:t>
            </a:r>
          </a:p>
        </p:txBody>
      </p:sp>
      <p:sp>
        <p:nvSpPr>
          <p:cNvPr id="22" name="Abgerundetes Rechteck 11"/>
          <p:cNvSpPr/>
          <p:nvPr/>
        </p:nvSpPr>
        <p:spPr>
          <a:xfrm>
            <a:off x="709613" y="2360613"/>
            <a:ext cx="2947987" cy="1071562"/>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buFontTx/>
              <a:buChar char="-"/>
              <a:defRPr/>
            </a:pPr>
            <a:endParaRPr lang="de-DE" sz="1200" dirty="0">
              <a:solidFill>
                <a:schemeClr val="tx1"/>
              </a:solidFill>
            </a:endParaRPr>
          </a:p>
        </p:txBody>
      </p:sp>
      <p:sp>
        <p:nvSpPr>
          <p:cNvPr id="12295" name="Textfeld 12"/>
          <p:cNvSpPr txBox="1">
            <a:spLocks noChangeArrowheads="1"/>
          </p:cNvSpPr>
          <p:nvPr/>
        </p:nvSpPr>
        <p:spPr bwMode="auto">
          <a:xfrm>
            <a:off x="709613" y="2428875"/>
            <a:ext cx="31003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eaLnBrk="0" hangingPunct="0">
              <a:defRPr>
                <a:solidFill>
                  <a:schemeClr val="tx1"/>
                </a:solidFill>
                <a:latin typeface="Frutiger LT Com 55 Roman" pitchFamily="34" charset="0"/>
                <a:cs typeface="Arial" charset="0"/>
              </a:defRPr>
            </a:lvl1pPr>
            <a:lvl2pPr marL="628650" indent="-171450" eaLnBrk="0" hangingPunct="0">
              <a:defRPr>
                <a:solidFill>
                  <a:schemeClr val="tx1"/>
                </a:solidFill>
                <a:latin typeface="Frutiger LT Com 55 Roman" pitchFamily="34" charset="0"/>
                <a:cs typeface="Arial" charset="0"/>
              </a:defRPr>
            </a:lvl2pPr>
            <a:lvl3pPr marL="1143000" indent="-228600" eaLnBrk="0" hangingPunct="0">
              <a:defRPr>
                <a:solidFill>
                  <a:schemeClr val="tx1"/>
                </a:solidFill>
                <a:latin typeface="Frutiger LT Com 55 Roman" pitchFamily="34" charset="0"/>
                <a:cs typeface="Arial" charset="0"/>
              </a:defRPr>
            </a:lvl3pPr>
            <a:lvl4pPr marL="1600200" indent="-228600" eaLnBrk="0" hangingPunct="0">
              <a:defRPr>
                <a:solidFill>
                  <a:schemeClr val="tx1"/>
                </a:solidFill>
                <a:latin typeface="Frutiger LT Com 55 Roman" pitchFamily="34" charset="0"/>
                <a:cs typeface="Arial" charset="0"/>
              </a:defRPr>
            </a:lvl4pPr>
            <a:lvl5pPr marL="2057400" indent="-228600" eaLnBrk="0" hangingPunct="0">
              <a:defRPr>
                <a:solidFill>
                  <a:schemeClr val="tx1"/>
                </a:solidFill>
                <a:latin typeface="Frutiger LT Com 55 Roman" pitchFamily="34" charset="0"/>
                <a:cs typeface="Arial" charset="0"/>
              </a:defRPr>
            </a:lvl5pPr>
            <a:lvl6pPr marL="2514600" indent="-228600" eaLnBrk="0" fontAlgn="base" hangingPunct="0">
              <a:spcBef>
                <a:spcPct val="0"/>
              </a:spcBef>
              <a:spcAft>
                <a:spcPct val="0"/>
              </a:spcAft>
              <a:defRPr>
                <a:solidFill>
                  <a:schemeClr val="tx1"/>
                </a:solidFill>
                <a:latin typeface="Frutiger LT Com 55 Roman" pitchFamily="34" charset="0"/>
                <a:cs typeface="Arial" charset="0"/>
              </a:defRPr>
            </a:lvl6pPr>
            <a:lvl7pPr marL="2971800" indent="-228600" eaLnBrk="0" fontAlgn="base" hangingPunct="0">
              <a:spcBef>
                <a:spcPct val="0"/>
              </a:spcBef>
              <a:spcAft>
                <a:spcPct val="0"/>
              </a:spcAft>
              <a:defRPr>
                <a:solidFill>
                  <a:schemeClr val="tx1"/>
                </a:solidFill>
                <a:latin typeface="Frutiger LT Com 55 Roman" pitchFamily="34" charset="0"/>
                <a:cs typeface="Arial" charset="0"/>
              </a:defRPr>
            </a:lvl7pPr>
            <a:lvl8pPr marL="3429000" indent="-228600" eaLnBrk="0" fontAlgn="base" hangingPunct="0">
              <a:spcBef>
                <a:spcPct val="0"/>
              </a:spcBef>
              <a:spcAft>
                <a:spcPct val="0"/>
              </a:spcAft>
              <a:defRPr>
                <a:solidFill>
                  <a:schemeClr val="tx1"/>
                </a:solidFill>
                <a:latin typeface="Frutiger LT Com 55 Roman" pitchFamily="34" charset="0"/>
                <a:cs typeface="Arial" charset="0"/>
              </a:defRPr>
            </a:lvl8pPr>
            <a:lvl9pPr marL="3886200" indent="-228600" eaLnBrk="0" fontAlgn="base" hangingPunct="0">
              <a:spcBef>
                <a:spcPct val="0"/>
              </a:spcBef>
              <a:spcAft>
                <a:spcPct val="0"/>
              </a:spcAft>
              <a:defRPr>
                <a:solidFill>
                  <a:schemeClr val="tx1"/>
                </a:solidFill>
                <a:latin typeface="Frutiger LT Com 55 Roman" pitchFamily="34" charset="0"/>
                <a:cs typeface="Arial" charset="0"/>
              </a:defRPr>
            </a:lvl9pPr>
          </a:lstStyle>
          <a:p>
            <a:pPr eaLnBrk="1" hangingPunct="1">
              <a:buFont typeface="Wingdings" pitchFamily="2" charset="2"/>
              <a:buChar char="§"/>
            </a:pPr>
            <a:r>
              <a:rPr lang="de-DE" sz="1200"/>
              <a:t>Abrechnung direkt anzeigen als Mockup/Dummy Objekt</a:t>
            </a:r>
          </a:p>
          <a:p>
            <a:pPr eaLnBrk="1" hangingPunct="1">
              <a:buFont typeface="Wingdings" pitchFamily="2" charset="2"/>
              <a:buChar char="§"/>
            </a:pPr>
            <a:r>
              <a:rPr lang="de-DE" sz="1200"/>
              <a:t>Anzeige von weiteren Daten:</a:t>
            </a:r>
          </a:p>
          <a:p>
            <a:pPr lvl="1" eaLnBrk="1" hangingPunct="1">
              <a:buFont typeface="Wingdings" pitchFamily="2" charset="2"/>
              <a:buChar char="§"/>
            </a:pPr>
            <a:r>
              <a:rPr lang="de-DE" sz="1200"/>
              <a:t>Z.B. km-abhängige Anzeige</a:t>
            </a:r>
          </a:p>
        </p:txBody>
      </p:sp>
      <p:cxnSp>
        <p:nvCxnSpPr>
          <p:cNvPr id="24" name="Gerade Verbindung 18"/>
          <p:cNvCxnSpPr/>
          <p:nvPr/>
        </p:nvCxnSpPr>
        <p:spPr>
          <a:xfrm flipV="1">
            <a:off x="3810000" y="2976563"/>
            <a:ext cx="0" cy="1674812"/>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297" name="Textfeld 20"/>
          <p:cNvSpPr txBox="1">
            <a:spLocks noChangeArrowheads="1"/>
          </p:cNvSpPr>
          <p:nvPr/>
        </p:nvSpPr>
        <p:spPr bwMode="auto">
          <a:xfrm>
            <a:off x="3951288" y="2976563"/>
            <a:ext cx="13223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Frutiger LT Com 55 Roman" pitchFamily="34" charset="0"/>
                <a:cs typeface="Arial" charset="0"/>
              </a:defRPr>
            </a:lvl1pPr>
            <a:lvl2pPr marL="742950" indent="-285750" eaLnBrk="0" hangingPunct="0">
              <a:defRPr>
                <a:solidFill>
                  <a:schemeClr val="tx1"/>
                </a:solidFill>
                <a:latin typeface="Frutiger LT Com 55 Roman" pitchFamily="34" charset="0"/>
                <a:cs typeface="Arial" charset="0"/>
              </a:defRPr>
            </a:lvl2pPr>
            <a:lvl3pPr marL="1143000" indent="-228600" eaLnBrk="0" hangingPunct="0">
              <a:defRPr>
                <a:solidFill>
                  <a:schemeClr val="tx1"/>
                </a:solidFill>
                <a:latin typeface="Frutiger LT Com 55 Roman" pitchFamily="34" charset="0"/>
                <a:cs typeface="Arial" charset="0"/>
              </a:defRPr>
            </a:lvl3pPr>
            <a:lvl4pPr marL="1600200" indent="-228600" eaLnBrk="0" hangingPunct="0">
              <a:defRPr>
                <a:solidFill>
                  <a:schemeClr val="tx1"/>
                </a:solidFill>
                <a:latin typeface="Frutiger LT Com 55 Roman" pitchFamily="34" charset="0"/>
                <a:cs typeface="Arial" charset="0"/>
              </a:defRPr>
            </a:lvl4pPr>
            <a:lvl5pPr marL="2057400" indent="-228600" eaLnBrk="0" hangingPunct="0">
              <a:defRPr>
                <a:solidFill>
                  <a:schemeClr val="tx1"/>
                </a:solidFill>
                <a:latin typeface="Frutiger LT Com 55 Roman" pitchFamily="34" charset="0"/>
                <a:cs typeface="Arial" charset="0"/>
              </a:defRPr>
            </a:lvl5pPr>
            <a:lvl6pPr marL="2514600" indent="-228600" eaLnBrk="0" fontAlgn="base" hangingPunct="0">
              <a:spcBef>
                <a:spcPct val="0"/>
              </a:spcBef>
              <a:spcAft>
                <a:spcPct val="0"/>
              </a:spcAft>
              <a:defRPr>
                <a:solidFill>
                  <a:schemeClr val="tx1"/>
                </a:solidFill>
                <a:latin typeface="Frutiger LT Com 55 Roman" pitchFamily="34" charset="0"/>
                <a:cs typeface="Arial" charset="0"/>
              </a:defRPr>
            </a:lvl6pPr>
            <a:lvl7pPr marL="2971800" indent="-228600" eaLnBrk="0" fontAlgn="base" hangingPunct="0">
              <a:spcBef>
                <a:spcPct val="0"/>
              </a:spcBef>
              <a:spcAft>
                <a:spcPct val="0"/>
              </a:spcAft>
              <a:defRPr>
                <a:solidFill>
                  <a:schemeClr val="tx1"/>
                </a:solidFill>
                <a:latin typeface="Frutiger LT Com 55 Roman" pitchFamily="34" charset="0"/>
                <a:cs typeface="Arial" charset="0"/>
              </a:defRPr>
            </a:lvl7pPr>
            <a:lvl8pPr marL="3429000" indent="-228600" eaLnBrk="0" fontAlgn="base" hangingPunct="0">
              <a:spcBef>
                <a:spcPct val="0"/>
              </a:spcBef>
              <a:spcAft>
                <a:spcPct val="0"/>
              </a:spcAft>
              <a:defRPr>
                <a:solidFill>
                  <a:schemeClr val="tx1"/>
                </a:solidFill>
                <a:latin typeface="Frutiger LT Com 55 Roman" pitchFamily="34" charset="0"/>
                <a:cs typeface="Arial" charset="0"/>
              </a:defRPr>
            </a:lvl8pPr>
            <a:lvl9pPr marL="3886200" indent="-228600" eaLnBrk="0" fontAlgn="base" hangingPunct="0">
              <a:spcBef>
                <a:spcPct val="0"/>
              </a:spcBef>
              <a:spcAft>
                <a:spcPct val="0"/>
              </a:spcAft>
              <a:defRPr>
                <a:solidFill>
                  <a:schemeClr val="tx1"/>
                </a:solidFill>
                <a:latin typeface="Frutiger LT Com 55 Roman" pitchFamily="34" charset="0"/>
                <a:cs typeface="Arial" charset="0"/>
              </a:defRPr>
            </a:lvl9pPr>
          </a:lstStyle>
          <a:p>
            <a:pPr eaLnBrk="1" hangingPunct="1"/>
            <a:r>
              <a:rPr lang="de-DE" sz="1600"/>
              <a:t>eFz-Abgabe</a:t>
            </a:r>
            <a:endParaRPr lang="de-DE" sz="1600" i="1"/>
          </a:p>
        </p:txBody>
      </p:sp>
      <p:sp>
        <p:nvSpPr>
          <p:cNvPr id="26" name="Abgerundetes Rechteck 21"/>
          <p:cNvSpPr/>
          <p:nvPr/>
        </p:nvSpPr>
        <p:spPr>
          <a:xfrm>
            <a:off x="3951288" y="3336925"/>
            <a:ext cx="2643187" cy="70485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buFontTx/>
              <a:buChar char="-"/>
              <a:defRPr/>
            </a:pPr>
            <a:endParaRPr lang="de-DE" sz="1200" dirty="0">
              <a:solidFill>
                <a:schemeClr val="tx1"/>
              </a:solidFill>
            </a:endParaRPr>
          </a:p>
        </p:txBody>
      </p:sp>
      <p:sp>
        <p:nvSpPr>
          <p:cNvPr id="34" name="Textfeld 22"/>
          <p:cNvSpPr txBox="1"/>
          <p:nvPr/>
        </p:nvSpPr>
        <p:spPr>
          <a:xfrm>
            <a:off x="4059238" y="3338513"/>
            <a:ext cx="2840037" cy="1108075"/>
          </a:xfrm>
          <a:prstGeom prst="rect">
            <a:avLst/>
          </a:prstGeom>
          <a:noFill/>
        </p:spPr>
        <p:txBody>
          <a:bodyPr>
            <a:spAutoFit/>
          </a:bodyPr>
          <a:lstStyle/>
          <a:p>
            <a:pPr marL="171450" indent="-171450">
              <a:buFont typeface="Wingdings" pitchFamily="2" charset="2"/>
              <a:buChar char="§"/>
              <a:defRPr/>
            </a:pPr>
            <a:r>
              <a:rPr lang="de-DE" sz="1200" dirty="0">
                <a:cs typeface="Arial" pitchFamily="34" charset="0"/>
              </a:rPr>
              <a:t>an räumliche Gegebenheiten anpassen (z.B. frei abstellbar, Abgabestationen, -zonen etc.)</a:t>
            </a:r>
          </a:p>
          <a:p>
            <a:pPr>
              <a:defRPr/>
            </a:pPr>
            <a:endParaRPr lang="de-DE" sz="1200" dirty="0">
              <a:cs typeface="Arial" pitchFamily="34" charset="0"/>
            </a:endParaRPr>
          </a:p>
          <a:p>
            <a:pPr>
              <a:defRPr/>
            </a:pPr>
            <a:endParaRPr lang="de-DE" dirty="0">
              <a:cs typeface="Arial" pitchFamily="34" charset="0"/>
            </a:endParaRPr>
          </a:p>
        </p:txBody>
      </p:sp>
      <p:cxnSp>
        <p:nvCxnSpPr>
          <p:cNvPr id="35" name="Gerade Verbindung 25"/>
          <p:cNvCxnSpPr>
            <a:endCxn id="12295" idx="1"/>
          </p:cNvCxnSpPr>
          <p:nvPr/>
        </p:nvCxnSpPr>
        <p:spPr>
          <a:xfrm>
            <a:off x="460375" y="2843213"/>
            <a:ext cx="24923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Gerade Verbindung 28"/>
          <p:cNvCxnSpPr>
            <a:endCxn id="26" idx="1"/>
          </p:cNvCxnSpPr>
          <p:nvPr/>
        </p:nvCxnSpPr>
        <p:spPr>
          <a:xfrm>
            <a:off x="3810000" y="3689350"/>
            <a:ext cx="14128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3" name="Abgerundetes Rechteck 10"/>
          <p:cNvSpPr/>
          <p:nvPr/>
        </p:nvSpPr>
        <p:spPr>
          <a:xfrm>
            <a:off x="5049838" y="1383723"/>
            <a:ext cx="3856037" cy="522287"/>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de-DE" dirty="0">
                <a:solidFill>
                  <a:schemeClr val="tx1"/>
                </a:solidFill>
              </a:rPr>
              <a:t>Online Disposition und Buchung</a:t>
            </a:r>
          </a:p>
        </p:txBody>
      </p:sp>
      <p:cxnSp>
        <p:nvCxnSpPr>
          <p:cNvPr id="15" name="Gerade Verbindung 18"/>
          <p:cNvCxnSpPr/>
          <p:nvPr/>
        </p:nvCxnSpPr>
        <p:spPr>
          <a:xfrm flipV="1">
            <a:off x="6876256" y="2996952"/>
            <a:ext cx="0" cy="1674812"/>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feld 20"/>
          <p:cNvSpPr txBox="1">
            <a:spLocks noChangeArrowheads="1"/>
          </p:cNvSpPr>
          <p:nvPr/>
        </p:nvSpPr>
        <p:spPr bwMode="auto">
          <a:xfrm>
            <a:off x="7017544" y="2996952"/>
            <a:ext cx="14173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Frutiger LT Com 55 Roman" pitchFamily="34" charset="0"/>
                <a:cs typeface="Arial" charset="0"/>
              </a:defRPr>
            </a:lvl1pPr>
            <a:lvl2pPr marL="742950" indent="-285750" eaLnBrk="0" hangingPunct="0">
              <a:defRPr>
                <a:solidFill>
                  <a:schemeClr val="tx1"/>
                </a:solidFill>
                <a:latin typeface="Frutiger LT Com 55 Roman" pitchFamily="34" charset="0"/>
                <a:cs typeface="Arial" charset="0"/>
              </a:defRPr>
            </a:lvl2pPr>
            <a:lvl3pPr marL="1143000" indent="-228600" eaLnBrk="0" hangingPunct="0">
              <a:defRPr>
                <a:solidFill>
                  <a:schemeClr val="tx1"/>
                </a:solidFill>
                <a:latin typeface="Frutiger LT Com 55 Roman" pitchFamily="34" charset="0"/>
                <a:cs typeface="Arial" charset="0"/>
              </a:defRPr>
            </a:lvl3pPr>
            <a:lvl4pPr marL="1600200" indent="-228600" eaLnBrk="0" hangingPunct="0">
              <a:defRPr>
                <a:solidFill>
                  <a:schemeClr val="tx1"/>
                </a:solidFill>
                <a:latin typeface="Frutiger LT Com 55 Roman" pitchFamily="34" charset="0"/>
                <a:cs typeface="Arial" charset="0"/>
              </a:defRPr>
            </a:lvl4pPr>
            <a:lvl5pPr marL="2057400" indent="-228600" eaLnBrk="0" hangingPunct="0">
              <a:defRPr>
                <a:solidFill>
                  <a:schemeClr val="tx1"/>
                </a:solidFill>
                <a:latin typeface="Frutiger LT Com 55 Roman" pitchFamily="34" charset="0"/>
                <a:cs typeface="Arial" charset="0"/>
              </a:defRPr>
            </a:lvl5pPr>
            <a:lvl6pPr marL="2514600" indent="-228600" eaLnBrk="0" fontAlgn="base" hangingPunct="0">
              <a:spcBef>
                <a:spcPct val="0"/>
              </a:spcBef>
              <a:spcAft>
                <a:spcPct val="0"/>
              </a:spcAft>
              <a:defRPr>
                <a:solidFill>
                  <a:schemeClr val="tx1"/>
                </a:solidFill>
                <a:latin typeface="Frutiger LT Com 55 Roman" pitchFamily="34" charset="0"/>
                <a:cs typeface="Arial" charset="0"/>
              </a:defRPr>
            </a:lvl6pPr>
            <a:lvl7pPr marL="2971800" indent="-228600" eaLnBrk="0" fontAlgn="base" hangingPunct="0">
              <a:spcBef>
                <a:spcPct val="0"/>
              </a:spcBef>
              <a:spcAft>
                <a:spcPct val="0"/>
              </a:spcAft>
              <a:defRPr>
                <a:solidFill>
                  <a:schemeClr val="tx1"/>
                </a:solidFill>
                <a:latin typeface="Frutiger LT Com 55 Roman" pitchFamily="34" charset="0"/>
                <a:cs typeface="Arial" charset="0"/>
              </a:defRPr>
            </a:lvl7pPr>
            <a:lvl8pPr marL="3429000" indent="-228600" eaLnBrk="0" fontAlgn="base" hangingPunct="0">
              <a:spcBef>
                <a:spcPct val="0"/>
              </a:spcBef>
              <a:spcAft>
                <a:spcPct val="0"/>
              </a:spcAft>
              <a:defRPr>
                <a:solidFill>
                  <a:schemeClr val="tx1"/>
                </a:solidFill>
                <a:latin typeface="Frutiger LT Com 55 Roman" pitchFamily="34" charset="0"/>
                <a:cs typeface="Arial" charset="0"/>
              </a:defRPr>
            </a:lvl8pPr>
            <a:lvl9pPr marL="3886200" indent="-228600" eaLnBrk="0" fontAlgn="base" hangingPunct="0">
              <a:spcBef>
                <a:spcPct val="0"/>
              </a:spcBef>
              <a:spcAft>
                <a:spcPct val="0"/>
              </a:spcAft>
              <a:defRPr>
                <a:solidFill>
                  <a:schemeClr val="tx1"/>
                </a:solidFill>
                <a:latin typeface="Frutiger LT Com 55 Roman" pitchFamily="34" charset="0"/>
                <a:cs typeface="Arial" charset="0"/>
              </a:defRPr>
            </a:lvl9pPr>
          </a:lstStyle>
          <a:p>
            <a:pPr eaLnBrk="1" hangingPunct="1"/>
            <a:r>
              <a:rPr lang="de-DE" sz="1600" dirty="0" smtClean="0"/>
              <a:t>Partizipation</a:t>
            </a:r>
            <a:endParaRPr lang="de-DE" sz="1600" i="1" dirty="0"/>
          </a:p>
        </p:txBody>
      </p:sp>
      <p:sp>
        <p:nvSpPr>
          <p:cNvPr id="17" name="Abgerundetes Rechteck 21"/>
          <p:cNvSpPr/>
          <p:nvPr/>
        </p:nvSpPr>
        <p:spPr>
          <a:xfrm>
            <a:off x="7017544" y="3357314"/>
            <a:ext cx="2018953" cy="70485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buFontTx/>
              <a:buChar char="-"/>
              <a:defRPr/>
            </a:pPr>
            <a:endParaRPr lang="de-DE" sz="1200" dirty="0">
              <a:solidFill>
                <a:schemeClr val="tx1"/>
              </a:solidFill>
            </a:endParaRPr>
          </a:p>
        </p:txBody>
      </p:sp>
      <p:sp>
        <p:nvSpPr>
          <p:cNvPr id="18" name="Textfeld 22"/>
          <p:cNvSpPr txBox="1"/>
          <p:nvPr/>
        </p:nvSpPr>
        <p:spPr>
          <a:xfrm>
            <a:off x="7017991" y="3441774"/>
            <a:ext cx="2018505" cy="923330"/>
          </a:xfrm>
          <a:prstGeom prst="rect">
            <a:avLst/>
          </a:prstGeom>
          <a:noFill/>
        </p:spPr>
        <p:txBody>
          <a:bodyPr wrap="square">
            <a:spAutoFit/>
          </a:bodyPr>
          <a:lstStyle/>
          <a:p>
            <a:pPr marL="171450" indent="-171450">
              <a:buFont typeface="Wingdings" pitchFamily="2" charset="2"/>
              <a:buChar char="§"/>
              <a:defRPr/>
            </a:pPr>
            <a:r>
              <a:rPr lang="de-DE" sz="1200" dirty="0" smtClean="0">
                <a:cs typeface="Arial" pitchFamily="34" charset="0"/>
              </a:rPr>
              <a:t>Bewertung des Fahrzeuges und der Ladestation</a:t>
            </a:r>
            <a:endParaRPr lang="de-DE" sz="1200" dirty="0">
              <a:cs typeface="Arial" pitchFamily="34" charset="0"/>
            </a:endParaRPr>
          </a:p>
          <a:p>
            <a:pPr>
              <a:defRPr/>
            </a:pPr>
            <a:endParaRPr lang="de-DE" sz="1200" dirty="0">
              <a:cs typeface="Arial" pitchFamily="34" charset="0"/>
            </a:endParaRPr>
          </a:p>
          <a:p>
            <a:pPr>
              <a:defRPr/>
            </a:pPr>
            <a:endParaRPr lang="de-DE" dirty="0">
              <a:cs typeface="Arial" pitchFamily="34" charset="0"/>
            </a:endParaRPr>
          </a:p>
        </p:txBody>
      </p:sp>
      <p:cxnSp>
        <p:nvCxnSpPr>
          <p:cNvPr id="21" name="Gerade Verbindung 28"/>
          <p:cNvCxnSpPr>
            <a:endCxn id="17" idx="1"/>
          </p:cNvCxnSpPr>
          <p:nvPr/>
        </p:nvCxnSpPr>
        <p:spPr>
          <a:xfrm>
            <a:off x="6876256" y="3709739"/>
            <a:ext cx="141288"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09374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39738" y="1196752"/>
            <a:ext cx="8247062" cy="4448175"/>
          </a:xfrm>
        </p:spPr>
        <p:txBody>
          <a:bodyPr/>
          <a:lstStyle/>
          <a:p>
            <a:pPr marL="0" indent="0" algn="ctr">
              <a:buNone/>
            </a:pPr>
            <a:endParaRPr lang="de-DE" sz="3600" dirty="0" smtClean="0"/>
          </a:p>
          <a:p>
            <a:pPr marL="0" indent="0" algn="ctr">
              <a:buNone/>
            </a:pPr>
            <a:endParaRPr lang="de-DE" sz="3600" dirty="0"/>
          </a:p>
          <a:p>
            <a:pPr marL="0" indent="0" algn="ctr">
              <a:buNone/>
            </a:pPr>
            <a:endParaRPr lang="de-DE" sz="3600" dirty="0" smtClean="0"/>
          </a:p>
          <a:p>
            <a:pPr marL="0" indent="0" algn="ctr">
              <a:buNone/>
            </a:pPr>
            <a:endParaRPr lang="de-DE" sz="3600" dirty="0"/>
          </a:p>
          <a:p>
            <a:pPr marL="0" indent="0" algn="ctr">
              <a:buNone/>
            </a:pPr>
            <a:endParaRPr lang="de-DE" sz="3600" dirty="0" smtClean="0"/>
          </a:p>
          <a:p>
            <a:pPr marL="0" indent="0" algn="ctr">
              <a:buNone/>
            </a:pPr>
            <a:endParaRPr lang="de-DE" sz="4400" dirty="0" smtClean="0"/>
          </a:p>
          <a:p>
            <a:pPr marL="0" indent="0" algn="ctr">
              <a:buNone/>
            </a:pPr>
            <a:r>
              <a:rPr lang="de-DE" sz="4400" dirty="0" smtClean="0"/>
              <a:t>Live Demo </a:t>
            </a:r>
            <a:r>
              <a:rPr lang="de-DE" sz="4400" dirty="0" err="1" smtClean="0"/>
              <a:t>GeMo</a:t>
            </a:r>
            <a:r>
              <a:rPr lang="de-DE" sz="4400" dirty="0" smtClean="0"/>
              <a:t> Dienste</a:t>
            </a:r>
            <a:endParaRPr lang="de-DE" sz="4400" dirty="0"/>
          </a:p>
        </p:txBody>
      </p:sp>
      <p:sp>
        <p:nvSpPr>
          <p:cNvPr id="4" name="Foliennummernplatzhalter 3"/>
          <p:cNvSpPr>
            <a:spLocks noGrp="1"/>
          </p:cNvSpPr>
          <p:nvPr>
            <p:ph type="sldNum" sz="quarter" idx="10"/>
          </p:nvPr>
        </p:nvSpPr>
        <p:spPr/>
        <p:txBody>
          <a:bodyPr/>
          <a:lstStyle/>
          <a:p>
            <a:pPr>
              <a:defRPr/>
            </a:pPr>
            <a:fld id="{DB8BDFB4-D739-48CB-BA66-AE8C1CA6DAF6}" type="slidenum">
              <a:rPr lang="de-DE" smtClean="0"/>
              <a:pPr>
                <a:defRPr/>
              </a:pPr>
              <a:t>17</a:t>
            </a:fld>
            <a:endParaRPr lang="de-DE" dirty="0"/>
          </a:p>
        </p:txBody>
      </p:sp>
    </p:spTree>
    <p:extLst>
      <p:ext uri="{BB962C8B-B14F-4D97-AF65-F5344CB8AC3E}">
        <p14:creationId xmlns:p14="http://schemas.microsoft.com/office/powerpoint/2010/main" val="1962774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Was sind </a:t>
            </a:r>
            <a:r>
              <a:rPr lang="de-DE" dirty="0"/>
              <a:t>o</a:t>
            </a:r>
            <a:r>
              <a:rPr lang="de-DE" dirty="0" smtClean="0"/>
              <a:t>ffene Daten ?</a:t>
            </a:r>
            <a:endParaRPr lang="de-DE" dirty="0"/>
          </a:p>
        </p:txBody>
      </p:sp>
      <p:sp>
        <p:nvSpPr>
          <p:cNvPr id="3" name="Inhaltsplatzhalter 2"/>
          <p:cNvSpPr>
            <a:spLocks noGrp="1"/>
          </p:cNvSpPr>
          <p:nvPr>
            <p:ph idx="1"/>
          </p:nvPr>
        </p:nvSpPr>
        <p:spPr/>
        <p:txBody>
          <a:bodyPr/>
          <a:lstStyle/>
          <a:p>
            <a:pPr marL="0" indent="0">
              <a:buNone/>
              <a:defRPr/>
            </a:pPr>
            <a:endParaRPr lang="en-IE" b="1" dirty="0" smtClean="0"/>
          </a:p>
          <a:p>
            <a:pPr marL="0" indent="0">
              <a:buNone/>
              <a:defRPr/>
            </a:pPr>
            <a:endParaRPr lang="en-IE" b="1" dirty="0"/>
          </a:p>
          <a:p>
            <a:pPr marL="0" indent="0">
              <a:buNone/>
              <a:defRPr/>
            </a:pPr>
            <a:endParaRPr lang="en-IE" b="1" dirty="0" smtClean="0"/>
          </a:p>
          <a:p>
            <a:pPr marL="0" indent="0">
              <a:buNone/>
              <a:defRPr/>
            </a:pPr>
            <a:r>
              <a:rPr lang="en-IE" sz="2000" b="1" dirty="0" smtClean="0"/>
              <a:t>“</a:t>
            </a:r>
            <a:r>
              <a:rPr lang="en-IE" sz="2000" b="1" dirty="0"/>
              <a:t>A piece of content or data is open if anyone is free to use, reuse, and redistribute it — subject only, at most, to the requirement to attribute and share-alike.”</a:t>
            </a:r>
          </a:p>
          <a:p>
            <a:pPr marL="0" indent="0">
              <a:buNone/>
              <a:defRPr/>
            </a:pPr>
            <a:endParaRPr lang="en-US" sz="2000" dirty="0"/>
          </a:p>
          <a:p>
            <a:pPr marL="0" indent="0">
              <a:buNone/>
              <a:defRPr/>
            </a:pPr>
            <a:r>
              <a:rPr lang="en-IE" sz="2000" dirty="0"/>
              <a:t>http://opendefinition.org</a:t>
            </a:r>
            <a:endParaRPr lang="en-GB" sz="2000" dirty="0">
              <a:latin typeface="Calibri" pitchFamily="34" charset="0"/>
              <a:ea typeface="Adler" charset="0"/>
              <a:cs typeface="Adler" charset="0"/>
            </a:endParaRPr>
          </a:p>
          <a:p>
            <a:endParaRPr lang="de-DE" dirty="0"/>
          </a:p>
        </p:txBody>
      </p:sp>
      <p:sp>
        <p:nvSpPr>
          <p:cNvPr id="4" name="Foliennummernplatzhalter 3"/>
          <p:cNvSpPr>
            <a:spLocks noGrp="1"/>
          </p:cNvSpPr>
          <p:nvPr>
            <p:ph type="sldNum" sz="quarter" idx="10"/>
          </p:nvPr>
        </p:nvSpPr>
        <p:spPr/>
        <p:txBody>
          <a:bodyPr/>
          <a:lstStyle/>
          <a:p>
            <a:pPr>
              <a:defRPr/>
            </a:pPr>
            <a:fld id="{DB8BDFB4-D739-48CB-BA66-AE8C1CA6DAF6}" type="slidenum">
              <a:rPr lang="de-DE" smtClean="0"/>
              <a:pPr>
                <a:defRPr/>
              </a:pPr>
              <a:t>2</a:t>
            </a:fld>
            <a:endParaRPr lang="de-DE"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4"/>
          </p:nvPr>
        </p:nvSpPr>
        <p:spPr/>
        <p:txBody>
          <a:bodyPr/>
          <a:lstStyle/>
          <a:p>
            <a:r>
              <a:rPr lang="de-AT" dirty="0" smtClean="0"/>
              <a:t>Nur bei geeigneten Formaten können </a:t>
            </a:r>
            <a:r>
              <a:rPr lang="de-AT" dirty="0" err="1" smtClean="0"/>
              <a:t>Anwedungen</a:t>
            </a:r>
            <a:r>
              <a:rPr lang="de-AT" dirty="0" smtClean="0"/>
              <a:t> entwickelt werden.</a:t>
            </a:r>
          </a:p>
          <a:p>
            <a:r>
              <a:rPr lang="de-AT" dirty="0" smtClean="0"/>
              <a:t>Spektrum: von PDF bis RDF (gängiges Format für </a:t>
            </a:r>
            <a:r>
              <a:rPr lang="de-AT" dirty="0" err="1" smtClean="0"/>
              <a:t>Linked</a:t>
            </a:r>
            <a:r>
              <a:rPr lang="de-AT" dirty="0" smtClean="0"/>
              <a:t> Data)</a:t>
            </a:r>
          </a:p>
          <a:p>
            <a:endParaRPr lang="de-AT" dirty="0"/>
          </a:p>
          <a:p>
            <a:endParaRPr lang="de-AT" dirty="0" smtClean="0"/>
          </a:p>
          <a:p>
            <a:endParaRPr lang="de-AT" dirty="0"/>
          </a:p>
          <a:p>
            <a:endParaRPr lang="de-AT" dirty="0" smtClean="0"/>
          </a:p>
          <a:p>
            <a:endParaRPr lang="de-AT" dirty="0"/>
          </a:p>
          <a:p>
            <a:endParaRPr lang="de-AT" dirty="0" smtClean="0"/>
          </a:p>
          <a:p>
            <a:endParaRPr lang="de-AT" dirty="0"/>
          </a:p>
          <a:p>
            <a:pPr marL="0" indent="0">
              <a:buNone/>
            </a:pPr>
            <a:endParaRPr lang="de-AT" dirty="0" smtClean="0"/>
          </a:p>
          <a:p>
            <a:pPr marL="0" indent="0">
              <a:buNone/>
            </a:pPr>
            <a:endParaRPr lang="de-AT" dirty="0"/>
          </a:p>
          <a:p>
            <a:r>
              <a:rPr lang="de-AT" dirty="0" smtClean="0"/>
              <a:t>Eignung hängt stark vom Einzelfall ab.</a:t>
            </a:r>
          </a:p>
          <a:p>
            <a:r>
              <a:rPr lang="de-AT" dirty="0" smtClean="0"/>
              <a:t>Entwickler sind typischerweise ab CSV interessiert. </a:t>
            </a:r>
          </a:p>
          <a:p>
            <a:endParaRPr lang="de-AT" dirty="0" smtClean="0"/>
          </a:p>
        </p:txBody>
      </p:sp>
      <p:sp>
        <p:nvSpPr>
          <p:cNvPr id="4" name="Titel 3"/>
          <p:cNvSpPr>
            <a:spLocks noGrp="1"/>
          </p:cNvSpPr>
          <p:nvPr>
            <p:ph type="title"/>
          </p:nvPr>
        </p:nvSpPr>
        <p:spPr>
          <a:xfrm>
            <a:off x="432000" y="383020"/>
            <a:ext cx="8280000" cy="720000"/>
          </a:xfrm>
        </p:spPr>
        <p:txBody>
          <a:bodyPr/>
          <a:lstStyle/>
          <a:p>
            <a:r>
              <a:rPr lang="de-DE" dirty="0" smtClean="0">
                <a:solidFill>
                  <a:schemeClr val="tx1"/>
                </a:solidFill>
              </a:rPr>
              <a:t>Open Data Kernelemente</a:t>
            </a:r>
            <a:r>
              <a:rPr lang="de-DE" dirty="0" smtClean="0">
                <a:solidFill>
                  <a:srgbClr val="339966"/>
                </a:solidFill>
              </a:rPr>
              <a:t> </a:t>
            </a:r>
            <a:br>
              <a:rPr lang="de-DE" dirty="0" smtClean="0">
                <a:solidFill>
                  <a:srgbClr val="339966"/>
                </a:solidFill>
              </a:rPr>
            </a:br>
            <a:r>
              <a:rPr lang="de-DE" dirty="0" err="1" smtClean="0">
                <a:solidFill>
                  <a:srgbClr val="1A9B7E"/>
                </a:solidFill>
              </a:rPr>
              <a:t>Maschinenverarbeitbar</a:t>
            </a:r>
            <a:endParaRPr lang="de-AT" dirty="0">
              <a:solidFill>
                <a:srgbClr val="1A9B7E"/>
              </a:solidFill>
            </a:endParaRPr>
          </a:p>
        </p:txBody>
      </p:sp>
      <p:sp>
        <p:nvSpPr>
          <p:cNvPr id="2" name="Rechteck 1"/>
          <p:cNvSpPr/>
          <p:nvPr/>
        </p:nvSpPr>
        <p:spPr>
          <a:xfrm>
            <a:off x="432000" y="2714439"/>
            <a:ext cx="8173520" cy="274320"/>
          </a:xfrm>
          <a:prstGeom prst="rect">
            <a:avLst/>
          </a:prstGeom>
          <a:gradFill>
            <a:gsLst>
              <a:gs pos="0">
                <a:srgbClr val="FF0000"/>
              </a:gs>
              <a:gs pos="100000">
                <a:srgbClr val="1A9B7E"/>
              </a:gs>
              <a:gs pos="10000">
                <a:srgbClr val="F9CA0D"/>
              </a:gs>
            </a:gsLst>
            <a:lin ang="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8" name="Gruppierung 37"/>
          <p:cNvGrpSpPr/>
          <p:nvPr/>
        </p:nvGrpSpPr>
        <p:grpSpPr>
          <a:xfrm>
            <a:off x="6294844" y="3162626"/>
            <a:ext cx="923450" cy="876066"/>
            <a:chOff x="5371394" y="3497163"/>
            <a:chExt cx="923450" cy="876066"/>
          </a:xfrm>
        </p:grpSpPr>
        <p:pic>
          <p:nvPicPr>
            <p:cNvPr id="17" name="Bild 16" descr="fe16d810bbd3ac1333a21c174013f5e3  --text-x-sq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9714" y="3509629"/>
              <a:ext cx="863600" cy="863600"/>
            </a:xfrm>
            <a:prstGeom prst="rect">
              <a:avLst/>
            </a:prstGeom>
          </p:spPr>
        </p:pic>
        <p:sp>
          <p:nvSpPr>
            <p:cNvPr id="12" name="Textfeld 11"/>
            <p:cNvSpPr txBox="1"/>
            <p:nvPr/>
          </p:nvSpPr>
          <p:spPr>
            <a:xfrm>
              <a:off x="5371394" y="3497163"/>
              <a:ext cx="923450" cy="461665"/>
            </a:xfrm>
            <a:prstGeom prst="rect">
              <a:avLst/>
            </a:prstGeom>
            <a:noFill/>
          </p:spPr>
          <p:txBody>
            <a:bodyPr wrap="none" rtlCol="0">
              <a:spAutoFit/>
            </a:bodyPr>
            <a:lstStyle/>
            <a:p>
              <a:r>
                <a:rPr lang="en-US" dirty="0" smtClean="0">
                  <a:latin typeface="Andale Mono"/>
                  <a:cs typeface="Andale Mono"/>
                </a:rPr>
                <a:t>.</a:t>
              </a:r>
              <a:r>
                <a:rPr lang="en-US" dirty="0" err="1" smtClean="0">
                  <a:latin typeface="Andale Mono"/>
                  <a:cs typeface="Andale Mono"/>
                </a:rPr>
                <a:t>sql</a:t>
              </a:r>
              <a:endParaRPr lang="en-US" dirty="0">
                <a:latin typeface="Andale Mono"/>
                <a:cs typeface="Andale Mono"/>
              </a:endParaRPr>
            </a:p>
          </p:txBody>
        </p:sp>
      </p:grpSp>
      <p:grpSp>
        <p:nvGrpSpPr>
          <p:cNvPr id="25" name="Gruppierung 24"/>
          <p:cNvGrpSpPr/>
          <p:nvPr/>
        </p:nvGrpSpPr>
        <p:grpSpPr>
          <a:xfrm>
            <a:off x="6789420" y="3702301"/>
            <a:ext cx="1000760" cy="1000760"/>
            <a:chOff x="6677660" y="4343400"/>
            <a:chExt cx="1000760" cy="1000760"/>
          </a:xfrm>
        </p:grpSpPr>
        <p:pic>
          <p:nvPicPr>
            <p:cNvPr id="23" name="Bild 22" descr="cb9b7512a7f967f9113ac8960cc1b056  --text-xm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7660" y="4343400"/>
              <a:ext cx="1000760" cy="1000760"/>
            </a:xfrm>
            <a:prstGeom prst="rect">
              <a:avLst/>
            </a:prstGeom>
          </p:spPr>
        </p:pic>
        <p:sp>
          <p:nvSpPr>
            <p:cNvPr id="11" name="Textfeld 10"/>
            <p:cNvSpPr txBox="1"/>
            <p:nvPr/>
          </p:nvSpPr>
          <p:spPr>
            <a:xfrm>
              <a:off x="6677660" y="4343400"/>
              <a:ext cx="923450" cy="461665"/>
            </a:xfrm>
            <a:prstGeom prst="rect">
              <a:avLst/>
            </a:prstGeom>
            <a:noFill/>
          </p:spPr>
          <p:txBody>
            <a:bodyPr wrap="none" rtlCol="0">
              <a:spAutoFit/>
            </a:bodyPr>
            <a:lstStyle/>
            <a:p>
              <a:r>
                <a:rPr lang="en-US" dirty="0" smtClean="0">
                  <a:latin typeface="Andale Mono"/>
                  <a:cs typeface="Andale Mono"/>
                </a:rPr>
                <a:t>.xml</a:t>
              </a:r>
              <a:endParaRPr lang="en-US" dirty="0">
                <a:latin typeface="Andale Mono"/>
                <a:cs typeface="Andale Mono"/>
              </a:endParaRPr>
            </a:p>
          </p:txBody>
        </p:sp>
      </p:grpSp>
      <p:grpSp>
        <p:nvGrpSpPr>
          <p:cNvPr id="27" name="Gruppierung 26"/>
          <p:cNvGrpSpPr/>
          <p:nvPr/>
        </p:nvGrpSpPr>
        <p:grpSpPr>
          <a:xfrm>
            <a:off x="343941" y="3095439"/>
            <a:ext cx="998678" cy="751840"/>
            <a:chOff x="4548682" y="711200"/>
            <a:chExt cx="998678" cy="751840"/>
          </a:xfrm>
        </p:grpSpPr>
        <p:pic>
          <p:nvPicPr>
            <p:cNvPr id="21" name="Bild 20" descr="727e2d70088928dc4adf3c967de1f9c1  --gnome-mime-application-mswor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5520" y="711200"/>
              <a:ext cx="751840" cy="751840"/>
            </a:xfrm>
            <a:prstGeom prst="rect">
              <a:avLst/>
            </a:prstGeom>
          </p:spPr>
        </p:pic>
        <p:sp>
          <p:nvSpPr>
            <p:cNvPr id="26" name="Textfeld 25"/>
            <p:cNvSpPr txBox="1"/>
            <p:nvPr/>
          </p:nvSpPr>
          <p:spPr>
            <a:xfrm>
              <a:off x="4548682" y="1001375"/>
              <a:ext cx="923450" cy="461665"/>
            </a:xfrm>
            <a:prstGeom prst="rect">
              <a:avLst/>
            </a:prstGeom>
            <a:noFill/>
          </p:spPr>
          <p:txBody>
            <a:bodyPr wrap="none" rtlCol="0">
              <a:spAutoFit/>
            </a:bodyPr>
            <a:lstStyle/>
            <a:p>
              <a:r>
                <a:rPr lang="en-US" dirty="0" smtClean="0">
                  <a:latin typeface="Andale Mono"/>
                  <a:cs typeface="Andale Mono"/>
                </a:rPr>
                <a:t>.doc</a:t>
              </a:r>
            </a:p>
          </p:txBody>
        </p:sp>
      </p:grpSp>
      <p:grpSp>
        <p:nvGrpSpPr>
          <p:cNvPr id="31" name="Gruppierung 30"/>
          <p:cNvGrpSpPr/>
          <p:nvPr/>
        </p:nvGrpSpPr>
        <p:grpSpPr>
          <a:xfrm>
            <a:off x="3436628" y="3095439"/>
            <a:ext cx="975365" cy="975365"/>
            <a:chOff x="4396029" y="2479037"/>
            <a:chExt cx="975365" cy="975365"/>
          </a:xfrm>
        </p:grpSpPr>
        <p:pic>
          <p:nvPicPr>
            <p:cNvPr id="18" name="Bild 17" descr="93aa7b769bec2dcf5dda1ed4f37c835e  --application-vnd.ms-excel.sheet.binary.macroEnabled.12.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96029" y="2479037"/>
              <a:ext cx="975365" cy="975365"/>
            </a:xfrm>
            <a:prstGeom prst="rect">
              <a:avLst/>
            </a:prstGeom>
          </p:spPr>
        </p:pic>
        <p:sp>
          <p:nvSpPr>
            <p:cNvPr id="29" name="Textfeld 28"/>
            <p:cNvSpPr txBox="1"/>
            <p:nvPr/>
          </p:nvSpPr>
          <p:spPr>
            <a:xfrm>
              <a:off x="4411993" y="2779375"/>
              <a:ext cx="923450" cy="461665"/>
            </a:xfrm>
            <a:prstGeom prst="rect">
              <a:avLst/>
            </a:prstGeom>
            <a:noFill/>
          </p:spPr>
          <p:txBody>
            <a:bodyPr wrap="none" rtlCol="0">
              <a:spAutoFit/>
            </a:bodyPr>
            <a:lstStyle/>
            <a:p>
              <a:r>
                <a:rPr lang="en-US" dirty="0" smtClean="0">
                  <a:latin typeface="Andale Mono"/>
                  <a:cs typeface="Andale Mono"/>
                </a:rPr>
                <a:t>.</a:t>
              </a:r>
              <a:r>
                <a:rPr lang="en-US" dirty="0" err="1" smtClean="0">
                  <a:latin typeface="Andale Mono"/>
                  <a:cs typeface="Andale Mono"/>
                </a:rPr>
                <a:t>csv</a:t>
              </a:r>
              <a:endParaRPr lang="en-US" dirty="0">
                <a:latin typeface="Andale Mono"/>
                <a:cs typeface="Andale Mono"/>
              </a:endParaRPr>
            </a:p>
          </p:txBody>
        </p:sp>
      </p:grpSp>
      <p:grpSp>
        <p:nvGrpSpPr>
          <p:cNvPr id="32" name="Gruppierung 31"/>
          <p:cNvGrpSpPr/>
          <p:nvPr/>
        </p:nvGrpSpPr>
        <p:grpSpPr>
          <a:xfrm>
            <a:off x="4216395" y="3603436"/>
            <a:ext cx="975365" cy="975365"/>
            <a:chOff x="6085835" y="2572595"/>
            <a:chExt cx="975365" cy="975365"/>
          </a:xfrm>
        </p:grpSpPr>
        <p:pic>
          <p:nvPicPr>
            <p:cNvPr id="28" name="Bild 27" descr="93aa7b769bec2dcf5dda1ed4f37c835e  --application-vnd.ms-excel.sheet.binary.macroEnabled.12.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85835" y="2572595"/>
              <a:ext cx="975365" cy="975365"/>
            </a:xfrm>
            <a:prstGeom prst="rect">
              <a:avLst/>
            </a:prstGeom>
          </p:spPr>
        </p:pic>
        <p:sp>
          <p:nvSpPr>
            <p:cNvPr id="30" name="Textfeld 29"/>
            <p:cNvSpPr txBox="1"/>
            <p:nvPr/>
          </p:nvSpPr>
          <p:spPr>
            <a:xfrm>
              <a:off x="6085835" y="2966720"/>
              <a:ext cx="923450" cy="461665"/>
            </a:xfrm>
            <a:prstGeom prst="rect">
              <a:avLst/>
            </a:prstGeom>
            <a:noFill/>
          </p:spPr>
          <p:txBody>
            <a:bodyPr wrap="none" rtlCol="0">
              <a:spAutoFit/>
            </a:bodyPr>
            <a:lstStyle/>
            <a:p>
              <a:r>
                <a:rPr lang="en-US" dirty="0" smtClean="0">
                  <a:latin typeface="Andale Mono"/>
                  <a:cs typeface="Andale Mono"/>
                </a:rPr>
                <a:t>.</a:t>
              </a:r>
              <a:r>
                <a:rPr lang="en-US" dirty="0" err="1" smtClean="0">
                  <a:latin typeface="Andale Mono"/>
                  <a:cs typeface="Andale Mono"/>
                </a:rPr>
                <a:t>xls</a:t>
              </a:r>
              <a:endParaRPr lang="en-US" dirty="0">
                <a:latin typeface="Andale Mono"/>
                <a:cs typeface="Andale Mono"/>
              </a:endParaRPr>
            </a:p>
          </p:txBody>
        </p:sp>
      </p:grpSp>
      <p:grpSp>
        <p:nvGrpSpPr>
          <p:cNvPr id="35" name="Gruppierung 34"/>
          <p:cNvGrpSpPr/>
          <p:nvPr/>
        </p:nvGrpSpPr>
        <p:grpSpPr>
          <a:xfrm>
            <a:off x="411680" y="3871102"/>
            <a:ext cx="942344" cy="942344"/>
            <a:chOff x="360880" y="3928114"/>
            <a:chExt cx="942344" cy="942344"/>
          </a:xfrm>
        </p:grpSpPr>
        <p:pic>
          <p:nvPicPr>
            <p:cNvPr id="15" name="Bild 14" descr="352e0c84eee9f2c8458cc00461df1277  --application-pdf.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0880" y="3928114"/>
              <a:ext cx="942344" cy="942344"/>
            </a:xfrm>
            <a:prstGeom prst="rect">
              <a:avLst/>
            </a:prstGeom>
          </p:spPr>
        </p:pic>
        <p:sp>
          <p:nvSpPr>
            <p:cNvPr id="33" name="Textfeld 32"/>
            <p:cNvSpPr txBox="1"/>
            <p:nvPr/>
          </p:nvSpPr>
          <p:spPr>
            <a:xfrm>
              <a:off x="360880" y="4177960"/>
              <a:ext cx="923450" cy="461665"/>
            </a:xfrm>
            <a:prstGeom prst="rect">
              <a:avLst/>
            </a:prstGeom>
            <a:noFill/>
          </p:spPr>
          <p:txBody>
            <a:bodyPr wrap="none" rtlCol="0">
              <a:spAutoFit/>
            </a:bodyPr>
            <a:lstStyle/>
            <a:p>
              <a:r>
                <a:rPr lang="en-US" dirty="0" smtClean="0">
                  <a:latin typeface="Andale Mono"/>
                  <a:cs typeface="Andale Mono"/>
                </a:rPr>
                <a:t>.</a:t>
              </a:r>
              <a:r>
                <a:rPr lang="en-US" dirty="0" err="1" smtClean="0">
                  <a:latin typeface="Andale Mono"/>
                  <a:cs typeface="Andale Mono"/>
                </a:rPr>
                <a:t>pdf</a:t>
              </a:r>
              <a:endParaRPr lang="en-US" dirty="0">
                <a:latin typeface="Andale Mono"/>
                <a:cs typeface="Andale Mono"/>
              </a:endParaRPr>
            </a:p>
          </p:txBody>
        </p:sp>
      </p:grpSp>
      <p:grpSp>
        <p:nvGrpSpPr>
          <p:cNvPr id="37" name="Gruppierung 36"/>
          <p:cNvGrpSpPr/>
          <p:nvPr/>
        </p:nvGrpSpPr>
        <p:grpSpPr>
          <a:xfrm>
            <a:off x="5831832" y="3966461"/>
            <a:ext cx="1108146" cy="985529"/>
            <a:chOff x="344733" y="152400"/>
            <a:chExt cx="1108146" cy="985529"/>
          </a:xfrm>
        </p:grpSpPr>
        <p:pic>
          <p:nvPicPr>
            <p:cNvPr id="36" name="Bild 35" descr="53536af988275a8236128944585412d4  --application-javascript.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7350" y="152400"/>
              <a:ext cx="985529" cy="985529"/>
            </a:xfrm>
            <a:prstGeom prst="rect">
              <a:avLst/>
            </a:prstGeom>
          </p:spPr>
        </p:pic>
        <p:sp>
          <p:nvSpPr>
            <p:cNvPr id="24" name="Textfeld 23"/>
            <p:cNvSpPr txBox="1"/>
            <p:nvPr/>
          </p:nvSpPr>
          <p:spPr>
            <a:xfrm>
              <a:off x="344733" y="254840"/>
              <a:ext cx="1108146" cy="461665"/>
            </a:xfrm>
            <a:prstGeom prst="rect">
              <a:avLst/>
            </a:prstGeom>
            <a:noFill/>
          </p:spPr>
          <p:txBody>
            <a:bodyPr wrap="none" rtlCol="0">
              <a:spAutoFit/>
            </a:bodyPr>
            <a:lstStyle/>
            <a:p>
              <a:r>
                <a:rPr lang="en-US" dirty="0" smtClean="0">
                  <a:latin typeface="Andale Mono"/>
                  <a:cs typeface="Andale Mono"/>
                </a:rPr>
                <a:t>.</a:t>
              </a:r>
              <a:r>
                <a:rPr lang="en-US" dirty="0" err="1" smtClean="0">
                  <a:latin typeface="Andale Mono"/>
                  <a:cs typeface="Andale Mono"/>
                </a:rPr>
                <a:t>json</a:t>
              </a:r>
              <a:endParaRPr lang="en-US" dirty="0" smtClean="0">
                <a:latin typeface="Andale Mono"/>
                <a:cs typeface="Andale Mono"/>
              </a:endParaRPr>
            </a:p>
          </p:txBody>
        </p:sp>
      </p:grpSp>
      <p:grpSp>
        <p:nvGrpSpPr>
          <p:cNvPr id="41" name="Gruppierung 40"/>
          <p:cNvGrpSpPr/>
          <p:nvPr/>
        </p:nvGrpSpPr>
        <p:grpSpPr>
          <a:xfrm>
            <a:off x="7904472" y="3162626"/>
            <a:ext cx="923450" cy="708476"/>
            <a:chOff x="7904472" y="4328160"/>
            <a:chExt cx="923450" cy="708476"/>
          </a:xfrm>
        </p:grpSpPr>
        <p:pic>
          <p:nvPicPr>
            <p:cNvPr id="39" name="Bild 38" descr="398f6e33b99fb18ac3ce145a39919c1b  --text-rdf+xml.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61742" y="4386378"/>
              <a:ext cx="650258" cy="650258"/>
            </a:xfrm>
            <a:prstGeom prst="rect">
              <a:avLst/>
            </a:prstGeom>
          </p:spPr>
        </p:pic>
        <p:sp>
          <p:nvSpPr>
            <p:cNvPr id="40" name="Textfeld 39"/>
            <p:cNvSpPr txBox="1"/>
            <p:nvPr/>
          </p:nvSpPr>
          <p:spPr>
            <a:xfrm>
              <a:off x="7904472" y="4328160"/>
              <a:ext cx="923450" cy="461665"/>
            </a:xfrm>
            <a:prstGeom prst="rect">
              <a:avLst/>
            </a:prstGeom>
            <a:noFill/>
          </p:spPr>
          <p:txBody>
            <a:bodyPr wrap="none" rtlCol="0">
              <a:spAutoFit/>
            </a:bodyPr>
            <a:lstStyle/>
            <a:p>
              <a:r>
                <a:rPr lang="en-US" dirty="0" smtClean="0">
                  <a:latin typeface="Andale Mono"/>
                  <a:cs typeface="Andale Mono"/>
                </a:rPr>
                <a:t>.</a:t>
              </a:r>
              <a:r>
                <a:rPr lang="en-US" dirty="0" err="1" smtClean="0">
                  <a:latin typeface="Andale Mono"/>
                  <a:cs typeface="Andale Mono"/>
                </a:rPr>
                <a:t>rdf</a:t>
              </a:r>
              <a:endParaRPr lang="en-US" dirty="0" smtClean="0">
                <a:latin typeface="Andale Mono"/>
                <a:cs typeface="Andale Mono"/>
              </a:endParaRPr>
            </a:p>
          </p:txBody>
        </p:sp>
      </p:grpSp>
      <p:grpSp>
        <p:nvGrpSpPr>
          <p:cNvPr id="34" name="Gruppierung 33"/>
          <p:cNvGrpSpPr/>
          <p:nvPr/>
        </p:nvGrpSpPr>
        <p:grpSpPr>
          <a:xfrm>
            <a:off x="1854202" y="3692986"/>
            <a:ext cx="923450" cy="833474"/>
            <a:chOff x="5370107" y="1451721"/>
            <a:chExt cx="923450" cy="833474"/>
          </a:xfrm>
        </p:grpSpPr>
        <p:pic>
          <p:nvPicPr>
            <p:cNvPr id="42" name="Bild 41" descr="txt.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15095" y="1451721"/>
              <a:ext cx="833474" cy="833474"/>
            </a:xfrm>
            <a:prstGeom prst="rect">
              <a:avLst/>
            </a:prstGeom>
          </p:spPr>
        </p:pic>
        <p:sp>
          <p:nvSpPr>
            <p:cNvPr id="43" name="Textfeld 42"/>
            <p:cNvSpPr txBox="1"/>
            <p:nvPr/>
          </p:nvSpPr>
          <p:spPr>
            <a:xfrm>
              <a:off x="5370107" y="1713954"/>
              <a:ext cx="923450" cy="461665"/>
            </a:xfrm>
            <a:prstGeom prst="rect">
              <a:avLst/>
            </a:prstGeom>
            <a:noFill/>
          </p:spPr>
          <p:txBody>
            <a:bodyPr wrap="none" rtlCol="0">
              <a:spAutoFit/>
            </a:bodyPr>
            <a:lstStyle/>
            <a:p>
              <a:r>
                <a:rPr lang="en-US" dirty="0" smtClean="0">
                  <a:latin typeface="Andale Mono"/>
                  <a:cs typeface="Andale Mono"/>
                </a:rPr>
                <a:t>.txt</a:t>
              </a:r>
            </a:p>
          </p:txBody>
        </p:sp>
      </p:grpSp>
    </p:spTree>
    <p:extLst>
      <p:ext uri="{BB962C8B-B14F-4D97-AF65-F5344CB8AC3E}">
        <p14:creationId xmlns:p14="http://schemas.microsoft.com/office/powerpoint/2010/main" val="17487220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FOKUS Open Data </a:t>
            </a:r>
            <a:r>
              <a:rPr lang="de-DE" dirty="0" err="1" smtClean="0"/>
              <a:t>Platform</a:t>
            </a:r>
            <a:endParaRPr lang="de-DE" dirty="0"/>
          </a:p>
        </p:txBody>
      </p:sp>
      <p:sp>
        <p:nvSpPr>
          <p:cNvPr id="4" name="Foliennummernplatzhalter 3"/>
          <p:cNvSpPr>
            <a:spLocks noGrp="1"/>
          </p:cNvSpPr>
          <p:nvPr>
            <p:ph type="sldNum" sz="quarter" idx="10"/>
          </p:nvPr>
        </p:nvSpPr>
        <p:spPr/>
        <p:txBody>
          <a:bodyPr/>
          <a:lstStyle/>
          <a:p>
            <a:pPr>
              <a:defRPr/>
            </a:pPr>
            <a:fld id="{DB8BDFB4-D739-48CB-BA66-AE8C1CA6DAF6}" type="slidenum">
              <a:rPr lang="de-DE" smtClean="0"/>
              <a:pPr>
                <a:defRPr/>
              </a:pPr>
              <a:t>4</a:t>
            </a:fld>
            <a:endParaRPr lang="de-DE" dirty="0"/>
          </a:p>
        </p:txBody>
      </p:sp>
      <p:pic>
        <p:nvPicPr>
          <p:cNvPr id="56" name="Grafik 55"/>
          <p:cNvPicPr>
            <a:picLocks noChangeAspect="1"/>
          </p:cNvPicPr>
          <p:nvPr/>
        </p:nvPicPr>
        <p:blipFill rotWithShape="1">
          <a:blip r:embed="rId2"/>
          <a:srcRect l="1602" t="9910" r="3194" b="900"/>
          <a:stretch/>
        </p:blipFill>
        <p:spPr>
          <a:xfrm>
            <a:off x="2504516" y="1196752"/>
            <a:ext cx="4134967" cy="4415304"/>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FOKUS Open Data Plattform Architektur</a:t>
            </a:r>
            <a:endParaRPr lang="de-DE" dirty="0"/>
          </a:p>
        </p:txBody>
      </p:sp>
      <p:sp>
        <p:nvSpPr>
          <p:cNvPr id="4" name="Foliennummernplatzhalter 3"/>
          <p:cNvSpPr>
            <a:spLocks noGrp="1"/>
          </p:cNvSpPr>
          <p:nvPr>
            <p:ph type="sldNum" sz="quarter" idx="10"/>
          </p:nvPr>
        </p:nvSpPr>
        <p:spPr/>
        <p:txBody>
          <a:bodyPr/>
          <a:lstStyle/>
          <a:p>
            <a:pPr>
              <a:defRPr/>
            </a:pPr>
            <a:fld id="{DB8BDFB4-D739-48CB-BA66-AE8C1CA6DAF6}" type="slidenum">
              <a:rPr lang="de-DE" smtClean="0"/>
              <a:pPr>
                <a:defRPr/>
              </a:pPr>
              <a:t>5</a:t>
            </a:fld>
            <a:endParaRPr lang="de-DE" dirty="0"/>
          </a:p>
        </p:txBody>
      </p:sp>
      <p:pic>
        <p:nvPicPr>
          <p:cNvPr id="5" name="Grafik 4"/>
          <p:cNvPicPr>
            <a:picLocks noChangeAspect="1"/>
          </p:cNvPicPr>
          <p:nvPr/>
        </p:nvPicPr>
        <p:blipFill>
          <a:blip r:embed="rId2"/>
          <a:stretch>
            <a:fillRect/>
          </a:stretch>
        </p:blipFill>
        <p:spPr>
          <a:xfrm>
            <a:off x="185246" y="1259321"/>
            <a:ext cx="8773509" cy="4473935"/>
          </a:xfrm>
          <a:prstGeom prst="rect">
            <a:avLst/>
          </a:prstGeom>
        </p:spPr>
      </p:pic>
    </p:spTree>
    <p:extLst>
      <p:ext uri="{BB962C8B-B14F-4D97-AF65-F5344CB8AC3E}">
        <p14:creationId xmlns:p14="http://schemas.microsoft.com/office/powerpoint/2010/main" val="34154885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Gemeinsamkeiten von Open Data Plattformen</a:t>
            </a:r>
            <a:endParaRPr lang="de-DE" dirty="0"/>
          </a:p>
        </p:txBody>
      </p:sp>
      <p:sp>
        <p:nvSpPr>
          <p:cNvPr id="3" name="Inhaltsplatzhalter 2"/>
          <p:cNvSpPr>
            <a:spLocks noGrp="1"/>
          </p:cNvSpPr>
          <p:nvPr>
            <p:ph idx="1"/>
          </p:nvPr>
        </p:nvSpPr>
        <p:spPr/>
        <p:txBody>
          <a:bodyPr/>
          <a:lstStyle/>
          <a:p>
            <a:r>
              <a:rPr lang="de-DE" dirty="0" smtClean="0"/>
              <a:t>Nur Register</a:t>
            </a:r>
          </a:p>
          <a:p>
            <a:r>
              <a:rPr lang="de-DE" dirty="0" smtClean="0"/>
              <a:t>Keine Datenspeicherung</a:t>
            </a:r>
          </a:p>
          <a:p>
            <a:r>
              <a:rPr lang="de-DE" dirty="0" smtClean="0"/>
              <a:t>Wenig Apps</a:t>
            </a:r>
          </a:p>
          <a:p>
            <a:r>
              <a:rPr lang="de-DE" dirty="0" smtClean="0"/>
              <a:t>Wenig Services für Apps</a:t>
            </a:r>
            <a:endParaRPr lang="de-DE" dirty="0"/>
          </a:p>
        </p:txBody>
      </p:sp>
      <p:sp>
        <p:nvSpPr>
          <p:cNvPr id="4" name="Foliennummernplatzhalter 3"/>
          <p:cNvSpPr>
            <a:spLocks noGrp="1"/>
          </p:cNvSpPr>
          <p:nvPr>
            <p:ph type="sldNum" sz="quarter" idx="10"/>
          </p:nvPr>
        </p:nvSpPr>
        <p:spPr/>
        <p:txBody>
          <a:bodyPr/>
          <a:lstStyle/>
          <a:p>
            <a:pPr>
              <a:defRPr/>
            </a:pPr>
            <a:fld id="{DB8BDFB4-D739-48CB-BA66-AE8C1CA6DAF6}" type="slidenum">
              <a:rPr lang="de-DE" smtClean="0"/>
              <a:pPr>
                <a:defRPr/>
              </a:pPr>
              <a:t>6</a:t>
            </a:fld>
            <a:endParaRPr lang="de-DE" dirty="0"/>
          </a:p>
        </p:txBody>
      </p:sp>
    </p:spTree>
    <p:extLst>
      <p:ext uri="{BB962C8B-B14F-4D97-AF65-F5344CB8AC3E}">
        <p14:creationId xmlns:p14="http://schemas.microsoft.com/office/powerpoint/2010/main" val="2096977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itel 1"/>
          <p:cNvSpPr>
            <a:spLocks noGrp="1"/>
          </p:cNvSpPr>
          <p:nvPr>
            <p:ph type="title"/>
          </p:nvPr>
        </p:nvSpPr>
        <p:spPr>
          <a:xfrm>
            <a:off x="460375" y="390525"/>
            <a:ext cx="8223250" cy="914400"/>
          </a:xfrm>
        </p:spPr>
        <p:txBody>
          <a:bodyPr/>
          <a:lstStyle/>
          <a:p>
            <a:r>
              <a:rPr lang="de-DE" dirty="0"/>
              <a:t>FOKUS Storage</a:t>
            </a:r>
            <a:endParaRPr lang="de-DE"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2986" y="2564904"/>
            <a:ext cx="6285518"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hteck 2"/>
          <p:cNvSpPr/>
          <p:nvPr/>
        </p:nvSpPr>
        <p:spPr>
          <a:xfrm>
            <a:off x="39688" y="1517883"/>
            <a:ext cx="8208912" cy="830997"/>
          </a:xfrm>
          <a:prstGeom prst="rect">
            <a:avLst/>
          </a:prstGeom>
        </p:spPr>
        <p:txBody>
          <a:bodyPr wrap="square">
            <a:spAutoFit/>
          </a:bodyPr>
          <a:lstStyle/>
          <a:p>
            <a:pPr marL="285750" indent="-285750">
              <a:buClr>
                <a:schemeClr val="tx2"/>
              </a:buClr>
              <a:buFont typeface="Wingdings" pitchFamily="2" charset="2"/>
              <a:buChar char="§"/>
            </a:pPr>
            <a:r>
              <a:rPr lang="de-DE" sz="1600" dirty="0"/>
              <a:t>Die </a:t>
            </a:r>
            <a:r>
              <a:rPr lang="de-DE" sz="1600" dirty="0" err="1"/>
              <a:t>Mobilitätsdatencloud</a:t>
            </a:r>
            <a:r>
              <a:rPr lang="de-DE" sz="1600" dirty="0"/>
              <a:t> (MDC) verfügt über ein web basiertes Speichersystem, welches von den Mobilitätsdiensten benutzt wird, um Daten </a:t>
            </a:r>
            <a:r>
              <a:rPr lang="de-DE" sz="1600" dirty="0" smtClean="0"/>
              <a:t>abzurufen </a:t>
            </a:r>
            <a:r>
              <a:rPr lang="de-DE" sz="1600" dirty="0"/>
              <a:t>oder zu persistieren. </a:t>
            </a:r>
          </a:p>
        </p:txBody>
      </p:sp>
      <p:sp>
        <p:nvSpPr>
          <p:cNvPr id="4" name="Rechteck 3"/>
          <p:cNvSpPr/>
          <p:nvPr/>
        </p:nvSpPr>
        <p:spPr>
          <a:xfrm>
            <a:off x="38812" y="2296031"/>
            <a:ext cx="2843096" cy="3293209"/>
          </a:xfrm>
          <a:prstGeom prst="rect">
            <a:avLst/>
          </a:prstGeom>
        </p:spPr>
        <p:txBody>
          <a:bodyPr wrap="square">
            <a:spAutoFit/>
          </a:bodyPr>
          <a:lstStyle/>
          <a:p>
            <a:pPr marL="285750" indent="-285750">
              <a:buClr>
                <a:schemeClr val="tx2"/>
              </a:buClr>
              <a:buFont typeface="Wingdings" pitchFamily="2" charset="2"/>
              <a:buChar char="§"/>
            </a:pPr>
            <a:r>
              <a:rPr lang="de-DE" sz="1600" dirty="0"/>
              <a:t>Daten können via XML, CSV oder JSON Datei hoch geladen </a:t>
            </a:r>
            <a:r>
              <a:rPr lang="de-DE" sz="1600" dirty="0" smtClean="0"/>
              <a:t>werden und </a:t>
            </a:r>
            <a:r>
              <a:rPr lang="de-DE" sz="1600" dirty="0"/>
              <a:t>werden anschließend vom Storage der MDC in ein relationales Datenmodell überführt. </a:t>
            </a:r>
            <a:endParaRPr lang="de-DE" sz="1600" dirty="0" smtClean="0"/>
          </a:p>
          <a:p>
            <a:pPr marL="285750" indent="-285750">
              <a:buClr>
                <a:schemeClr val="tx2"/>
              </a:buClr>
              <a:buFont typeface="Wingdings" pitchFamily="2" charset="2"/>
              <a:buChar char="§"/>
            </a:pPr>
            <a:endParaRPr lang="de-DE" sz="1600" dirty="0" smtClean="0"/>
          </a:p>
          <a:p>
            <a:pPr marL="285750" indent="-285750">
              <a:buClr>
                <a:schemeClr val="tx2"/>
              </a:buClr>
              <a:buFont typeface="Wingdings" pitchFamily="2" charset="2"/>
              <a:buChar char="§"/>
            </a:pPr>
            <a:r>
              <a:rPr lang="de-DE" sz="1600" dirty="0" smtClean="0"/>
              <a:t>Die </a:t>
            </a:r>
            <a:r>
              <a:rPr lang="de-DE" sz="1600" dirty="0"/>
              <a:t>MDC bietet REST Schnittstellen an, um via SQL auf die Daten zugreifen zu können.</a:t>
            </a:r>
          </a:p>
        </p:txBody>
      </p:sp>
    </p:spTree>
    <p:extLst>
      <p:ext uri="{BB962C8B-B14F-4D97-AF65-F5344CB8AC3E}">
        <p14:creationId xmlns:p14="http://schemas.microsoft.com/office/powerpoint/2010/main" val="2079793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FOKUS </a:t>
            </a:r>
            <a:r>
              <a:rPr lang="de-DE" dirty="0" err="1" smtClean="0"/>
              <a:t>Mobilitätsdatencloud</a:t>
            </a:r>
            <a:r>
              <a:rPr lang="de-DE" dirty="0" smtClean="0"/>
              <a:t> Architektur</a:t>
            </a:r>
            <a:endParaRPr lang="de-DE" dirty="0"/>
          </a:p>
        </p:txBody>
      </p:sp>
      <p:sp>
        <p:nvSpPr>
          <p:cNvPr id="4" name="Foliennummernplatzhalter 3"/>
          <p:cNvSpPr>
            <a:spLocks noGrp="1"/>
          </p:cNvSpPr>
          <p:nvPr>
            <p:ph type="sldNum" sz="quarter" idx="10"/>
          </p:nvPr>
        </p:nvSpPr>
        <p:spPr/>
        <p:txBody>
          <a:bodyPr/>
          <a:lstStyle/>
          <a:p>
            <a:pPr>
              <a:defRPr/>
            </a:pPr>
            <a:fld id="{DB8BDFB4-D739-48CB-BA66-AE8C1CA6DAF6}" type="slidenum">
              <a:rPr lang="de-DE" smtClean="0"/>
              <a:pPr>
                <a:defRPr/>
              </a:pPr>
              <a:t>8</a:t>
            </a:fld>
            <a:endParaRPr lang="de-DE" dirty="0"/>
          </a:p>
        </p:txBody>
      </p:sp>
      <p:pic>
        <p:nvPicPr>
          <p:cNvPr id="5" name="Grafik 4"/>
          <p:cNvPicPr>
            <a:picLocks noChangeAspect="1"/>
          </p:cNvPicPr>
          <p:nvPr/>
        </p:nvPicPr>
        <p:blipFill>
          <a:blip r:embed="rId2"/>
          <a:stretch>
            <a:fillRect/>
          </a:stretch>
        </p:blipFill>
        <p:spPr>
          <a:xfrm>
            <a:off x="161764" y="1124744"/>
            <a:ext cx="8820472" cy="4515135"/>
          </a:xfrm>
          <a:prstGeom prst="rect">
            <a:avLst/>
          </a:prstGeom>
        </p:spPr>
      </p:pic>
    </p:spTree>
    <p:extLst>
      <p:ext uri="{BB962C8B-B14F-4D97-AF65-F5344CB8AC3E}">
        <p14:creationId xmlns:p14="http://schemas.microsoft.com/office/powerpoint/2010/main" val="5526421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Entwicklungsplattform für Services</a:t>
            </a:r>
            <a:endParaRPr lang="de-DE" dirty="0"/>
          </a:p>
        </p:txBody>
      </p:sp>
      <p:sp>
        <p:nvSpPr>
          <p:cNvPr id="3" name="Inhaltsplatzhalter 2"/>
          <p:cNvSpPr>
            <a:spLocks noGrp="1"/>
          </p:cNvSpPr>
          <p:nvPr>
            <p:ph idx="1"/>
          </p:nvPr>
        </p:nvSpPr>
        <p:spPr/>
        <p:txBody>
          <a:bodyPr/>
          <a:lstStyle/>
          <a:p>
            <a:r>
              <a:rPr lang="de-DE" dirty="0" smtClean="0"/>
              <a:t>Öffnung der Plattform für die Entwicklung von Diensten</a:t>
            </a:r>
          </a:p>
          <a:p>
            <a:r>
              <a:rPr lang="de-DE" dirty="0" smtClean="0"/>
              <a:t>Möglichkeit auf die in dem Storage gespeicherten Daten zuzugreifen</a:t>
            </a:r>
          </a:p>
          <a:p>
            <a:r>
              <a:rPr lang="de-DE" dirty="0" smtClean="0"/>
              <a:t>Möglichkeit die Metadateneinträge im Datenkatalog zu benutzen</a:t>
            </a:r>
          </a:p>
          <a:p>
            <a:r>
              <a:rPr lang="de-DE" dirty="0" smtClean="0"/>
              <a:t>Kommunikation zwischen Diensten (z.B. über REST Schnittstellen)</a:t>
            </a:r>
          </a:p>
          <a:p>
            <a:r>
              <a:rPr lang="de-DE" dirty="0" smtClean="0"/>
              <a:t>Integration externer Dienste leicht realisierbar (z.B. Schnittstellen zu ÖPNV)</a:t>
            </a:r>
          </a:p>
          <a:p>
            <a:pPr marL="0" indent="0">
              <a:buNone/>
            </a:pPr>
            <a:endParaRPr lang="de-DE" dirty="0" smtClean="0"/>
          </a:p>
          <a:p>
            <a:endParaRPr lang="de-DE" dirty="0"/>
          </a:p>
        </p:txBody>
      </p:sp>
      <p:sp>
        <p:nvSpPr>
          <p:cNvPr id="4" name="Foliennummernplatzhalter 3"/>
          <p:cNvSpPr>
            <a:spLocks noGrp="1"/>
          </p:cNvSpPr>
          <p:nvPr>
            <p:ph type="sldNum" sz="quarter" idx="10"/>
          </p:nvPr>
        </p:nvSpPr>
        <p:spPr/>
        <p:txBody>
          <a:bodyPr/>
          <a:lstStyle/>
          <a:p>
            <a:pPr>
              <a:defRPr/>
            </a:pPr>
            <a:fld id="{DB8BDFB4-D739-48CB-BA66-AE8C1CA6DAF6}" type="slidenum">
              <a:rPr lang="de-DE" smtClean="0"/>
              <a:pPr>
                <a:defRPr/>
              </a:pPr>
              <a:t>9</a:t>
            </a:fld>
            <a:endParaRPr lang="de-DE" dirty="0"/>
          </a:p>
        </p:txBody>
      </p:sp>
    </p:spTree>
    <p:extLst>
      <p:ext uri="{BB962C8B-B14F-4D97-AF65-F5344CB8AC3E}">
        <p14:creationId xmlns:p14="http://schemas.microsoft.com/office/powerpoint/2010/main" val="2763313627"/>
      </p:ext>
    </p:extLst>
  </p:cSld>
  <p:clrMapOvr>
    <a:masterClrMapping/>
  </p:clrMapOvr>
  <p:timing>
    <p:tnLst>
      <p:par>
        <p:cTn id="1" dur="indefinite" restart="never" nodeType="tmRoot"/>
      </p:par>
    </p:tnLst>
  </p:timing>
</p:sld>
</file>

<file path=ppt/theme/theme1.xml><?xml version="1.0" encoding="utf-8"?>
<a:theme xmlns:a="http://schemas.openxmlformats.org/drawingml/2006/main" name="7_FOKUS">
  <a:themeElements>
    <a:clrScheme name="Benutzerdefiniert 8">
      <a:dk1>
        <a:sysClr val="windowText" lastClr="000000"/>
      </a:dk1>
      <a:lt1>
        <a:sysClr val="window" lastClr="FFFFFF"/>
      </a:lt1>
      <a:dk2>
        <a:srgbClr val="00ACD3"/>
      </a:dk2>
      <a:lt2>
        <a:srgbClr val="17A57D"/>
      </a:lt2>
      <a:accent1>
        <a:srgbClr val="6FA93B"/>
      </a:accent1>
      <a:accent2>
        <a:srgbClr val="FABB00"/>
      </a:accent2>
      <a:accent3>
        <a:srgbClr val="F08A00"/>
      </a:accent3>
      <a:accent4>
        <a:srgbClr val="D4021D"/>
      </a:accent4>
      <a:accent5>
        <a:srgbClr val="8E026C"/>
      </a:accent5>
      <a:accent6>
        <a:srgbClr val="114594"/>
      </a:accent6>
      <a:hlink>
        <a:srgbClr val="00ACD3"/>
      </a:hlink>
      <a:folHlink>
        <a:srgbClr val="6FA93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DDDDD"/>
        </a:solidFill>
        <a:ln w="9525" cap="flat" cmpd="sng" algn="ctr">
          <a:no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a:ln>
              <a:noFill/>
            </a:ln>
            <a:solidFill>
              <a:sysClr val="window" lastClr="FFFFFF"/>
            </a:solidFill>
            <a:effectLst/>
            <a:uLnTx/>
            <a:uFillTx/>
            <a:latin typeface="Tahoma"/>
            <a:ea typeface="+mn-ea"/>
            <a:cs typeface="+mn-cs"/>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674</Words>
  <Application>Microsoft Office PowerPoint</Application>
  <PresentationFormat>Bildschirmpräsentation (4:3)</PresentationFormat>
  <Paragraphs>166</Paragraphs>
  <Slides>17</Slides>
  <Notes>1</Notes>
  <HiddenSlides>4</HiddenSlides>
  <MMClips>0</MMClips>
  <ScaleCrop>false</ScaleCrop>
  <HeadingPairs>
    <vt:vector size="8" baseType="variant">
      <vt:variant>
        <vt:lpstr>Verwendete Schriftarten</vt:lpstr>
      </vt:variant>
      <vt:variant>
        <vt:i4>8</vt:i4>
      </vt:variant>
      <vt:variant>
        <vt:lpstr>Design</vt:lpstr>
      </vt:variant>
      <vt:variant>
        <vt:i4>1</vt:i4>
      </vt:variant>
      <vt:variant>
        <vt:lpstr>Eingebettete OLE-Server</vt:lpstr>
      </vt:variant>
      <vt:variant>
        <vt:i4>1</vt:i4>
      </vt:variant>
      <vt:variant>
        <vt:lpstr>Folientitel</vt:lpstr>
      </vt:variant>
      <vt:variant>
        <vt:i4>17</vt:i4>
      </vt:variant>
    </vt:vector>
  </HeadingPairs>
  <TitlesOfParts>
    <vt:vector size="27" baseType="lpstr">
      <vt:lpstr>ＭＳ Ｐゴシック</vt:lpstr>
      <vt:lpstr>Adler</vt:lpstr>
      <vt:lpstr>Andale Mono</vt:lpstr>
      <vt:lpstr>Arial</vt:lpstr>
      <vt:lpstr>Calibri</vt:lpstr>
      <vt:lpstr>Frutiger LT Com 55 Roman</vt:lpstr>
      <vt:lpstr>Tahoma</vt:lpstr>
      <vt:lpstr>Wingdings</vt:lpstr>
      <vt:lpstr>7_FOKUS</vt:lpstr>
      <vt:lpstr>Visio</vt:lpstr>
      <vt:lpstr>FOKUS Mobilitätsdatencloud</vt:lpstr>
      <vt:lpstr>Was sind offene Daten ?</vt:lpstr>
      <vt:lpstr>Open Data Kernelemente  Maschinenverarbeitbar</vt:lpstr>
      <vt:lpstr>FOKUS Open Data Platform</vt:lpstr>
      <vt:lpstr>FOKUS Open Data Plattform Architektur</vt:lpstr>
      <vt:lpstr>Gemeinsamkeiten von Open Data Plattformen</vt:lpstr>
      <vt:lpstr>FOKUS Storage</vt:lpstr>
      <vt:lpstr>FOKUS Mobilitätsdatencloud Architektur</vt:lpstr>
      <vt:lpstr>Entwicklungsplattform für Services</vt:lpstr>
      <vt:lpstr>PowerPoint-Präsentation</vt:lpstr>
      <vt:lpstr>Platform as a Service (PaaS)</vt:lpstr>
      <vt:lpstr>VCE vBlock</vt:lpstr>
      <vt:lpstr>GeMo Services</vt:lpstr>
      <vt:lpstr>Szenario „Gemeinschaftliche Mobilitätsdienste“  </vt:lpstr>
      <vt:lpstr> Szenario „Gemeinschaftliche Mobilitätsdienste“  </vt:lpstr>
      <vt:lpstr>Szenario „Gemeinschaftliche Mobilitätsdienste“  </vt:lpstr>
      <vt:lpstr>PowerPoint-Präsentation</vt:lpstr>
    </vt:vector>
  </TitlesOfParts>
  <Company>Fraunhofer Institut FOKUS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uhi</dc:creator>
  <cp:lastModifiedBy>Benjamin Dittwald</cp:lastModifiedBy>
  <cp:revision>56</cp:revision>
  <dcterms:created xsi:type="dcterms:W3CDTF">2011-01-03T16:13:10Z</dcterms:created>
  <dcterms:modified xsi:type="dcterms:W3CDTF">2013-09-26T06:27:12Z</dcterms:modified>
</cp:coreProperties>
</file>