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247" r:id="rId1"/>
  </p:sldMasterIdLst>
  <p:notesMasterIdLst>
    <p:notesMasterId r:id="rId7"/>
  </p:notesMasterIdLst>
  <p:handoutMasterIdLst>
    <p:handoutMasterId r:id="rId8"/>
  </p:handoutMasterIdLst>
  <p:sldIdLst>
    <p:sldId id="417" r:id="rId2"/>
    <p:sldId id="416" r:id="rId3"/>
    <p:sldId id="419" r:id="rId4"/>
    <p:sldId id="418" r:id="rId5"/>
    <p:sldId id="420" r:id="rId6"/>
  </p:sldIdLst>
  <p:sldSz cx="9144000" cy="6858000" type="screen4x3"/>
  <p:notesSz cx="9283700" cy="6997700"/>
  <p:custShowLst>
    <p:custShow name="Einschub 1" id="0">
      <p:sldLst/>
    </p:custShow>
  </p:custShow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65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9B7E"/>
    <a:srgbClr val="F8C90D"/>
    <a:srgbClr val="F9CA0D"/>
    <a:srgbClr val="F3660E"/>
    <a:srgbClr val="86120D"/>
    <a:srgbClr val="69115D"/>
    <a:srgbClr val="103D8A"/>
    <a:srgbClr val="6C99C0"/>
    <a:srgbClr val="6B97BF"/>
    <a:srgbClr val="648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7" autoAdjust="0"/>
    <p:restoredTop sz="94598" autoAdjust="0"/>
  </p:normalViewPr>
  <p:slideViewPr>
    <p:cSldViewPr snapToGrid="0" snapToObjects="1">
      <p:cViewPr>
        <p:scale>
          <a:sx n="139" d="100"/>
          <a:sy n="139" d="100"/>
        </p:scale>
        <p:origin x="-2264" y="-792"/>
      </p:cViewPr>
      <p:guideLst>
        <p:guide orient="horz" pos="4035"/>
        <p:guide orient="horz"/>
        <p:guide orient="horz" pos="463"/>
        <p:guide orient="horz" pos="913"/>
        <p:guide orient="horz" pos="1080"/>
        <p:guide orient="horz" pos="4173"/>
        <p:guide pos="2876"/>
        <p:guide pos="279"/>
        <p:guide pos="5495"/>
      </p:guideLst>
    </p:cSldViewPr>
  </p:slideViewPr>
  <p:outlineViewPr>
    <p:cViewPr>
      <p:scale>
        <a:sx n="33" d="100"/>
        <a:sy n="33" d="100"/>
      </p:scale>
      <p:origin x="42" y="69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240"/>
    </p:cViewPr>
  </p:sorterViewPr>
  <p:notesViewPr>
    <p:cSldViewPr snapToObjects="1">
      <p:cViewPr varScale="1">
        <p:scale>
          <a:sx n="93" d="100"/>
          <a:sy n="93" d="100"/>
        </p:scale>
        <p:origin x="-1410" y="-108"/>
      </p:cViewPr>
      <p:guideLst>
        <p:guide orient="horz" pos="2204"/>
        <p:guide orient="horz" pos="356"/>
        <p:guide orient="horz" pos="725"/>
        <p:guide pos="2924"/>
        <p:guide pos="55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023661" cy="349885"/>
          </a:xfrm>
          <a:prstGeom prst="rect">
            <a:avLst/>
          </a:prstGeom>
        </p:spPr>
        <p:txBody>
          <a:bodyPr vert="horz" wrap="square" lIns="92199" tIns="46099" rIns="92199" bIns="4609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57874" y="2"/>
            <a:ext cx="4023661" cy="349885"/>
          </a:xfrm>
          <a:prstGeom prst="rect">
            <a:avLst/>
          </a:prstGeom>
        </p:spPr>
        <p:txBody>
          <a:bodyPr vert="horz" wrap="square" lIns="92199" tIns="46099" rIns="92199" bIns="4609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7D3FDF-D88E-4B99-A8F1-8140113A8C1F}" type="datetime1">
              <a:rPr lang="de-DE" smtClean="0"/>
              <a:pPr/>
              <a:t>02.04.12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646695"/>
            <a:ext cx="4023661" cy="349885"/>
          </a:xfrm>
          <a:prstGeom prst="rect">
            <a:avLst/>
          </a:prstGeom>
        </p:spPr>
        <p:txBody>
          <a:bodyPr vert="horz" wrap="square" lIns="92199" tIns="46099" rIns="92199" bIns="4609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57874" y="6646695"/>
            <a:ext cx="4023661" cy="349885"/>
          </a:xfrm>
          <a:prstGeom prst="rect">
            <a:avLst/>
          </a:prstGeom>
        </p:spPr>
        <p:txBody>
          <a:bodyPr vert="horz" wrap="square" lIns="92199" tIns="46099" rIns="92199" bIns="4609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D787115-2D03-A04E-BBD1-D00AC1782AA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7304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4836" y="456902"/>
            <a:ext cx="4023661" cy="349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937996" eaLnBrk="0" hangingPunct="0">
              <a:defRPr sz="1000">
                <a:latin typeface="Tahoma" pitchFamily="34" charset="0"/>
                <a:cs typeface="Tahoma" pitchFamily="34" charset="0"/>
              </a:defRPr>
            </a:lvl1pPr>
          </a:lstStyle>
          <a:p>
            <a:fld id="{255363BE-FEC5-4DF7-B3E1-3E262A121BC4}" type="datetime1">
              <a:rPr lang="de-DE" smtClean="0"/>
              <a:pPr/>
              <a:t>02.04.12</a:t>
            </a:fld>
            <a:endParaRPr lang="de-DE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1625" y="1306513"/>
            <a:ext cx="3497263" cy="2624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1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94836" y="1305784"/>
            <a:ext cx="4903983" cy="491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Ausführliche Notizen/Gliederung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1. Stichpunkte zur Folie (ausführlich)</a:t>
            </a:r>
            <a:endParaRPr lang="de-DE" dirty="0"/>
          </a:p>
          <a:p>
            <a:pPr lvl="1"/>
            <a:r>
              <a:rPr lang="de-DE" dirty="0" smtClean="0"/>
              <a:t>Zweite </a:t>
            </a:r>
            <a:r>
              <a:rPr lang="de-DE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</a:t>
            </a:r>
            <a:r>
              <a:rPr lang="de-DE" dirty="0" smtClean="0"/>
              <a:t>Ebene</a:t>
            </a:r>
          </a:p>
          <a:p>
            <a:pPr lvl="4"/>
            <a:endParaRPr lang="de-DE" dirty="0" smtClean="0"/>
          </a:p>
          <a:p>
            <a:pPr lvl="0"/>
            <a:r>
              <a:rPr lang="de-DE" dirty="0" smtClean="0"/>
              <a:t>2. Stichpunkte zur Folie (ausführlich)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3. Stichpunkte zur Folie (ausführlich)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0"/>
            <a:endParaRPr lang="de-DE" dirty="0" smtClean="0"/>
          </a:p>
          <a:p>
            <a:pPr lvl="4"/>
            <a:endParaRPr lang="de-DE" dirty="0" smtClean="0"/>
          </a:p>
          <a:p>
            <a:pPr lvl="4"/>
            <a:endParaRPr lang="de-DE" dirty="0"/>
          </a:p>
        </p:txBody>
      </p:sp>
      <p:sp>
        <p:nvSpPr>
          <p:cNvPr id="451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0852" y="455781"/>
            <a:ext cx="3572810" cy="349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7996" eaLnBrk="0" hangingPunct="0">
              <a:defRPr sz="1200"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451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118068" y="455781"/>
            <a:ext cx="781305" cy="349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40000" tIns="0" rIns="0" bIns="0" numCol="1" anchor="t" anchorCtr="0" compatLnSpc="1">
            <a:prstTxWarp prst="textNoShape">
              <a:avLst/>
            </a:prstTxWarp>
          </a:bodyPr>
          <a:lstStyle>
            <a:lvl1pPr algn="l" defTabSz="937996" eaLnBrk="0" hangingPunct="0">
              <a:defRPr sz="1000">
                <a:latin typeface="Tahoma" pitchFamily="34" charset="0"/>
                <a:cs typeface="Tahoma" pitchFamily="34" charset="0"/>
              </a:defRPr>
            </a:lvl1pPr>
          </a:lstStyle>
          <a:p>
            <a:fld id="{AF9F70F1-66A4-2D49-9CCE-7843983960B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Picture 1" descr="fokus_rgb_85m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60190" y="6409189"/>
            <a:ext cx="1005707" cy="32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450852" y="4368914"/>
            <a:ext cx="3199033" cy="1855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ＭＳ Ｐゴシック" pitchFamily="-65" charset="-128"/>
                <a:cs typeface="Tahoma" pitchFamily="34" charset="0"/>
              </a:rPr>
              <a:t>NICHT VERGESSEN  (Kernaussage)</a:t>
            </a:r>
          </a:p>
          <a:p>
            <a:pPr lvl="1">
              <a:buFont typeface="Wingdings" pitchFamily="2" charset="2"/>
              <a:buChar char="§"/>
            </a:pPr>
            <a:endParaRPr lang="de-DE" sz="1200" dirty="0" smtClean="0">
              <a:latin typeface="Tahoma" pitchFamily="34" charset="0"/>
              <a:cs typeface="Tahoma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de-DE" sz="1200" dirty="0" smtClean="0">
                <a:latin typeface="Tahoma" pitchFamily="34" charset="0"/>
                <a:cs typeface="Tahoma" pitchFamily="34" charset="0"/>
              </a:rPr>
              <a:t>Zweite Ebene</a:t>
            </a:r>
          </a:p>
          <a:p>
            <a:pPr lvl="2">
              <a:buFont typeface="Symbol" pitchFamily="18" charset="2"/>
              <a:buChar char="-"/>
            </a:pPr>
            <a:r>
              <a:rPr lang="de-DE" sz="1200" dirty="0" smtClean="0">
                <a:latin typeface="Tahoma" pitchFamily="34" charset="0"/>
                <a:cs typeface="Tahoma" pitchFamily="34" charset="0"/>
              </a:rPr>
              <a:t>Dritte Ebene</a:t>
            </a:r>
          </a:p>
          <a:p>
            <a:pPr lvl="3">
              <a:buFont typeface="Wingdings" pitchFamily="2" charset="2"/>
              <a:buChar char="§"/>
            </a:pPr>
            <a:r>
              <a:rPr lang="de-DE" sz="1200" dirty="0" smtClean="0">
                <a:latin typeface="Tahoma" pitchFamily="34" charset="0"/>
                <a:cs typeface="Tahoma" pitchFamily="34" charset="0"/>
              </a:rPr>
              <a:t>Vierte Ebene</a:t>
            </a:r>
          </a:p>
          <a:p>
            <a:pPr lvl="4">
              <a:buFont typeface="Symbol" pitchFamily="18" charset="2"/>
              <a:buChar char="-"/>
            </a:pPr>
            <a:r>
              <a:rPr lang="de-DE" sz="1200" dirty="0" smtClean="0">
                <a:latin typeface="Tahoma" pitchFamily="34" charset="0"/>
                <a:cs typeface="Tahoma" pitchFamily="34" charset="0"/>
              </a:rPr>
              <a:t>Fünfte Ebene</a:t>
            </a:r>
            <a:endParaRPr lang="de-DE" sz="12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73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228600" indent="-228600" algn="l" rtl="0" eaLnBrk="0" fontAlgn="base" hangingPunct="0">
      <a:spcBef>
        <a:spcPct val="30000"/>
      </a:spcBef>
      <a:spcAft>
        <a:spcPct val="0"/>
      </a:spcAft>
      <a:buFont typeface="+mj-lt"/>
      <a:buNone/>
      <a:defRPr sz="1200" b="1" kern="1200" baseline="0">
        <a:solidFill>
          <a:schemeClr val="tx1"/>
        </a:solidFill>
        <a:latin typeface="Tahoma" pitchFamily="34" charset="0"/>
        <a:ea typeface="ＭＳ Ｐゴシック" pitchFamily="-65" charset="-128"/>
        <a:cs typeface="Tahoma" pitchFamily="34" charset="0"/>
      </a:defRPr>
    </a:lvl1pPr>
    <a:lvl2pPr marL="685800" indent="-228600"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§"/>
      <a:defRPr sz="1000" kern="1200" baseline="0">
        <a:solidFill>
          <a:schemeClr val="tx1"/>
        </a:solidFill>
        <a:latin typeface="Tahoma" pitchFamily="34" charset="0"/>
        <a:ea typeface="ＭＳ Ｐゴシック" pitchFamily="33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buFont typeface="Symbol" pitchFamily="18" charset="2"/>
      <a:buChar char="-"/>
      <a:defRPr sz="1000" kern="1200" baseline="0">
        <a:solidFill>
          <a:schemeClr val="tx1"/>
        </a:solidFill>
        <a:latin typeface="Tahoma" pitchFamily="34" charset="0"/>
        <a:ea typeface="ＭＳ Ｐゴシック" pitchFamily="33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§"/>
      <a:defRPr sz="1000" kern="1200" baseline="0">
        <a:solidFill>
          <a:schemeClr val="tx1"/>
        </a:solidFill>
        <a:latin typeface="Tahoma" pitchFamily="34" charset="0"/>
        <a:ea typeface="ＭＳ Ｐゴシック" pitchFamily="33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buFont typeface="Symbol" pitchFamily="18" charset="2"/>
      <a:buChar char="-"/>
      <a:defRPr sz="1000" kern="1200" baseline="0">
        <a:solidFill>
          <a:schemeClr val="tx1"/>
        </a:solidFill>
        <a:latin typeface="Tahoma" pitchFamily="34" charset="0"/>
        <a:ea typeface="ＭＳ Ｐゴシック" pitchFamily="33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Secret medical doctor ratings at NHS are exactly the point of open data: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70F1-66A4-2D49-9CCE-7843983960B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815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_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fokus_rgb_85m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0524" y="2743215"/>
            <a:ext cx="4261443" cy="1258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el 4"/>
          <p:cNvSpPr>
            <a:spLocks noGrp="1"/>
          </p:cNvSpPr>
          <p:nvPr>
            <p:ph type="title" hasCustomPrompt="1"/>
          </p:nvPr>
        </p:nvSpPr>
        <p:spPr>
          <a:xfrm>
            <a:off x="322267" y="5884336"/>
            <a:ext cx="8478837" cy="260435"/>
          </a:xfrm>
          <a:prstGeom prst="rect">
            <a:avLst/>
          </a:prstGeom>
        </p:spPr>
        <p:txBody>
          <a:bodyPr vert="horz" lIns="0" rIns="0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 sz="1100" b="0" i="0" spc="0">
                <a:solidFill>
                  <a:schemeClr val="tx1">
                    <a:lumMod val="75000"/>
                    <a:lumOff val="25000"/>
                  </a:schemeClr>
                </a:solidFill>
                <a:latin typeface="Frutiger 55 Roman"/>
                <a:cs typeface="Frutiger 55 Roman"/>
              </a:defRPr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/>
            </a:pPr>
            <a:r>
              <a:rPr lang="de-DE" sz="140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Fraunhofer</a:t>
            </a:r>
            <a:r>
              <a:rPr lang="de-DE" sz="1400" baseline="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Institute </a:t>
            </a:r>
            <a:r>
              <a:rPr lang="en-US" sz="1400" baseline="0" noProof="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for</a:t>
            </a:r>
            <a:r>
              <a:rPr lang="de-DE" sz="1400" baseline="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Open </a:t>
            </a:r>
            <a:r>
              <a:rPr lang="de-DE" sz="1400" baseline="0" dirty="0" err="1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Communication</a:t>
            </a:r>
            <a:r>
              <a:rPr lang="de-DE" sz="1400" baseline="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Systems </a:t>
            </a:r>
            <a:r>
              <a:rPr lang="de-DE" sz="1400" spc="-2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cs typeface="Tahoma" pitchFamily="34" charset="0"/>
              </a:rPr>
              <a:t>|</a:t>
            </a:r>
            <a:r>
              <a:rPr lang="de-DE" sz="1400" spc="0" baseline="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de-DE" sz="1400" baseline="0" dirty="0" err="1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Kaiserin-Augusta-Allee</a:t>
            </a:r>
            <a:r>
              <a:rPr lang="de-DE" sz="1400" baseline="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 31 </a:t>
            </a:r>
            <a:r>
              <a:rPr lang="de-DE" sz="1400" spc="-2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cs typeface="Tahoma" pitchFamily="34" charset="0"/>
              </a:rPr>
              <a:t>| </a:t>
            </a:r>
            <a:r>
              <a:rPr lang="de-DE" sz="1400" baseline="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10589 Berlin, Germany</a:t>
            </a:r>
            <a:endParaRPr lang="de-DE" sz="1400" dirty="0">
              <a:solidFill>
                <a:srgbClr val="60606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D59D66E3-FBCA-8540-9503-5E26AA652557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2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55FA4-033E-374E-9915-CA33D70E63C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518709"/>
      </p:ext>
    </p:extLst>
  </p:cSld>
  <p:clrMapOvr>
    <a:masterClrMapping/>
  </p:clrMapOvr>
  <p:transition xmlns:p14="http://schemas.microsoft.com/office/powerpoint/2010/main" spd="med"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 MOTION_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3182112"/>
            <a:ext cx="8280000" cy="720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Titel des Vortrags   ̶ Tahoma Regular 30pt</a:t>
            </a:r>
            <a:br>
              <a:rPr lang="de-DE" dirty="0" smtClean="0"/>
            </a:br>
            <a:r>
              <a:rPr lang="de-DE" dirty="0" smtClean="0">
                <a:solidFill>
                  <a:srgbClr val="86120D"/>
                </a:solidFill>
              </a:rPr>
              <a:t>Zweite Zeile bitte immer in Kopfbalkenfarbe</a:t>
            </a:r>
            <a:endParaRPr lang="de-AT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2000" y="4011384"/>
            <a:ext cx="8280400" cy="5508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de-DE" spc="-20" dirty="0" smtClean="0">
                <a:latin typeface="Tahoma" pitchFamily="34" charset="0"/>
                <a:cs typeface="Tahoma" pitchFamily="34" charset="0"/>
              </a:rPr>
              <a:t>Name des Referenten | Event | Datum | Ort |</a:t>
            </a:r>
            <a:endParaRPr lang="de-AT" dirty="0">
              <a:latin typeface="Times New Roman" pitchFamily="-65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 MOTION_Inhalt_Stichpunkte 1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720000"/>
            <a:ext cx="8280000" cy="720000"/>
          </a:xfrm>
        </p:spPr>
        <p:txBody>
          <a:bodyPr/>
          <a:lstStyle>
            <a:lvl1pPr>
              <a:defRPr>
                <a:solidFill>
                  <a:srgbClr val="1A9B7E"/>
                </a:solidFill>
              </a:defRPr>
            </a:lvl1pPr>
          </a:lstStyle>
          <a:p>
            <a:r>
              <a:rPr lang="de-DE" dirty="0" smtClean="0"/>
              <a:t>Headline   ̶ Tahoma Regular 22pt</a:t>
            </a:r>
            <a:br>
              <a:rPr lang="de-DE" dirty="0" smtClean="0"/>
            </a:br>
            <a:r>
              <a:rPr lang="de-DE" dirty="0" smtClean="0">
                <a:solidFill>
                  <a:srgbClr val="86120D"/>
                </a:solidFill>
              </a:rPr>
              <a:t>Zweite Zeile bitte immer in Kopfbalkenfarbe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4" hasCustomPrompt="1"/>
          </p:nvPr>
        </p:nvSpPr>
        <p:spPr>
          <a:xfrm>
            <a:off x="432000" y="1715388"/>
            <a:ext cx="8280000" cy="44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Stichpunkt (</a:t>
            </a:r>
            <a:r>
              <a:rPr lang="de-DE" dirty="0" err="1" smtClean="0"/>
              <a:t>Tahoma</a:t>
            </a:r>
            <a:r>
              <a:rPr lang="de-DE" dirty="0" smtClean="0"/>
              <a:t> Regular, 16pt)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 MOTION_Inhalt_Stichpunkte 2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720000"/>
            <a:ext cx="8280000" cy="720000"/>
          </a:xfrm>
        </p:spPr>
        <p:txBody>
          <a:bodyPr/>
          <a:lstStyle>
            <a:lvl1pPr>
              <a:defRPr baseline="0">
                <a:solidFill>
                  <a:srgbClr val="333333"/>
                </a:solidFill>
              </a:defRPr>
            </a:lvl1pPr>
          </a:lstStyle>
          <a:p>
            <a:r>
              <a:rPr lang="de-DE" dirty="0" smtClean="0"/>
              <a:t>Headline   ̶ Tahoma Regular 22pt</a:t>
            </a:r>
            <a:br>
              <a:rPr lang="de-DE" dirty="0" smtClean="0"/>
            </a:br>
            <a:r>
              <a:rPr lang="de-DE" dirty="0" smtClean="0">
                <a:solidFill>
                  <a:srgbClr val="86120D"/>
                </a:solidFill>
              </a:rPr>
              <a:t>Zweite Zeile bitte immer in Kopfbalkenfarbe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3" hasCustomPrompt="1"/>
          </p:nvPr>
        </p:nvSpPr>
        <p:spPr>
          <a:xfrm>
            <a:off x="4752000" y="1715388"/>
            <a:ext cx="3960000" cy="4410000"/>
          </a:xfrm>
        </p:spPr>
        <p:txBody>
          <a:bodyPr/>
          <a:lstStyle/>
          <a:p>
            <a:pPr lvl="0"/>
            <a:r>
              <a:rPr lang="de-DE" dirty="0" smtClean="0"/>
              <a:t>Stichpunkt (</a:t>
            </a:r>
            <a:r>
              <a:rPr lang="de-DE" dirty="0" err="1" smtClean="0"/>
              <a:t>Tahoma</a:t>
            </a:r>
            <a:r>
              <a:rPr lang="de-DE" dirty="0" smtClean="0"/>
              <a:t> Regular, 16pt)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4" hasCustomPrompt="1"/>
          </p:nvPr>
        </p:nvSpPr>
        <p:spPr>
          <a:xfrm>
            <a:off x="432000" y="1715388"/>
            <a:ext cx="3960000" cy="44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4pPr>
              <a:buFont typeface="Symbol" pitchFamily="18" charset="2"/>
              <a:buChar char="-"/>
              <a:defRPr/>
            </a:lvl4pPr>
            <a:lvl5pPr>
              <a:defRPr/>
            </a:lvl5pPr>
          </a:lstStyle>
          <a:p>
            <a:pPr lvl="0"/>
            <a:r>
              <a:rPr lang="de-DE" dirty="0" smtClean="0"/>
              <a:t>Stichpunkt (</a:t>
            </a:r>
            <a:r>
              <a:rPr lang="de-DE" dirty="0" err="1" smtClean="0"/>
              <a:t>Tahoma</a:t>
            </a:r>
            <a:r>
              <a:rPr lang="de-DE" dirty="0" smtClean="0"/>
              <a:t> Regular, 16pt)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 MOTION_Inhalt_Text 2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720000"/>
            <a:ext cx="8280000" cy="720000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lang="de-DE" dirty="0" smtClean="0"/>
              <a:t>Headline   ̶ Tahoma Regular 22pt</a:t>
            </a:r>
            <a:br>
              <a:rPr lang="de-DE" dirty="0" smtClean="0"/>
            </a:br>
            <a:r>
              <a:rPr lang="de-DE" dirty="0" smtClean="0">
                <a:solidFill>
                  <a:srgbClr val="86120D"/>
                </a:solidFill>
              </a:rPr>
              <a:t>Zweite Zeile bitte immer in Kopfbalkenfarbe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4" hasCustomPrompt="1"/>
          </p:nvPr>
        </p:nvSpPr>
        <p:spPr>
          <a:xfrm>
            <a:off x="432000" y="1715388"/>
            <a:ext cx="3960000" cy="4410000"/>
          </a:xfrm>
        </p:spPr>
        <p:txBody>
          <a:bodyPr/>
          <a:lstStyle>
            <a:lvl1pPr indent="0" algn="l">
              <a:buFont typeface="Arial" pitchFamily="34" charset="0"/>
              <a:buChar char="•"/>
              <a:defRPr lang="de-AT" b="0" i="0" smtClean="0"/>
            </a:lvl1pPr>
            <a:lvl2pPr marL="0" indent="0">
              <a:buFontTx/>
              <a:buNone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de-DE" dirty="0" smtClean="0"/>
              <a:t>Subheadline</a:t>
            </a:r>
          </a:p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nibh</a:t>
            </a:r>
            <a:r>
              <a:rPr lang="de-DE" dirty="0" smtClean="0"/>
              <a:t> </a:t>
            </a:r>
            <a:r>
              <a:rPr lang="de-DE" dirty="0" err="1" smtClean="0"/>
              <a:t>euismod</a:t>
            </a:r>
            <a:r>
              <a:rPr lang="de-DE" dirty="0" smtClean="0"/>
              <a:t> </a:t>
            </a:r>
            <a:r>
              <a:rPr lang="de-DE" dirty="0" err="1" smtClean="0"/>
              <a:t>tincidunt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laoreet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 </a:t>
            </a:r>
            <a:r>
              <a:rPr lang="de-DE" dirty="0" err="1" smtClean="0"/>
              <a:t>volutpat</a:t>
            </a:r>
            <a:r>
              <a:rPr lang="de-DE" dirty="0" smtClean="0"/>
              <a:t>.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wisi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 ad minim </a:t>
            </a:r>
            <a:r>
              <a:rPr lang="de-DE" dirty="0" err="1" smtClean="0"/>
              <a:t>veniam</a:t>
            </a:r>
            <a:r>
              <a:rPr lang="de-DE" dirty="0" smtClean="0"/>
              <a:t>,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nostrud</a:t>
            </a:r>
            <a:r>
              <a:rPr lang="de-DE" dirty="0" smtClean="0"/>
              <a:t> </a:t>
            </a:r>
            <a:r>
              <a:rPr lang="de-DE" dirty="0" err="1" smtClean="0"/>
              <a:t>exerci</a:t>
            </a:r>
            <a:r>
              <a:rPr lang="de-DE" dirty="0" smtClean="0"/>
              <a:t> </a:t>
            </a:r>
            <a:r>
              <a:rPr lang="de-DE" dirty="0" err="1" smtClean="0"/>
              <a:t>tation</a:t>
            </a:r>
            <a:r>
              <a:rPr lang="de-DE" dirty="0" smtClean="0"/>
              <a:t> </a:t>
            </a:r>
            <a:r>
              <a:rPr lang="de-DE" dirty="0" err="1" smtClean="0"/>
              <a:t>ullamcorper</a:t>
            </a:r>
            <a:r>
              <a:rPr lang="de-DE" dirty="0" smtClean="0"/>
              <a:t> </a:t>
            </a:r>
            <a:r>
              <a:rPr lang="de-DE" dirty="0" err="1" smtClean="0"/>
              <a:t>suscipit</a:t>
            </a:r>
            <a:r>
              <a:rPr lang="de-DE" dirty="0" smtClean="0"/>
              <a:t> </a:t>
            </a:r>
            <a:r>
              <a:rPr lang="de-DE" dirty="0" err="1" smtClean="0"/>
              <a:t>lobortis</a:t>
            </a:r>
            <a:r>
              <a:rPr lang="de-DE" dirty="0" smtClean="0"/>
              <a:t> </a:t>
            </a:r>
            <a:r>
              <a:rPr lang="de-DE" dirty="0" err="1" smtClean="0"/>
              <a:t>nisl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aliquip</a:t>
            </a:r>
            <a:r>
              <a:rPr lang="de-DE" dirty="0" smtClean="0"/>
              <a:t> ex </a:t>
            </a:r>
            <a:r>
              <a:rPr lang="de-DE" dirty="0" err="1" smtClean="0"/>
              <a:t>ea</a:t>
            </a:r>
            <a:r>
              <a:rPr lang="de-DE" dirty="0" smtClean="0"/>
              <a:t> commodo </a:t>
            </a:r>
            <a:r>
              <a:rPr lang="de-DE" dirty="0" err="1" smtClean="0"/>
              <a:t>consequat</a:t>
            </a:r>
            <a:r>
              <a:rPr lang="de-DE" dirty="0" smtClean="0"/>
              <a:t>. Duis </a:t>
            </a:r>
            <a:r>
              <a:rPr lang="de-DE" dirty="0" err="1" smtClean="0"/>
              <a:t>autem</a:t>
            </a:r>
            <a:r>
              <a:rPr lang="de-DE" dirty="0" smtClean="0"/>
              <a:t>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eum</a:t>
            </a:r>
            <a:r>
              <a:rPr lang="de-DE" dirty="0" smtClean="0"/>
              <a:t> </a:t>
            </a:r>
            <a:r>
              <a:rPr lang="de-DE" dirty="0" err="1" smtClean="0"/>
              <a:t>iriure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in </a:t>
            </a:r>
            <a:r>
              <a:rPr lang="de-DE" dirty="0" err="1" smtClean="0"/>
              <a:t>hendrerit</a:t>
            </a:r>
            <a:r>
              <a:rPr lang="de-DE" dirty="0" smtClean="0"/>
              <a:t> in </a:t>
            </a:r>
            <a:r>
              <a:rPr lang="de-DE" dirty="0" err="1" smtClean="0"/>
              <a:t>vulputate</a:t>
            </a:r>
            <a:r>
              <a:rPr lang="de-DE" dirty="0" smtClean="0"/>
              <a:t> </a:t>
            </a:r>
            <a:r>
              <a:rPr lang="de-DE" dirty="0" err="1" smtClean="0"/>
              <a:t>velit</a:t>
            </a:r>
            <a:r>
              <a:rPr lang="de-DE" dirty="0" smtClean="0"/>
              <a:t> esse </a:t>
            </a:r>
            <a:r>
              <a:rPr lang="de-DE" dirty="0" err="1" smtClean="0"/>
              <a:t>molestie</a:t>
            </a:r>
            <a:r>
              <a:rPr lang="de-DE" dirty="0" smtClean="0"/>
              <a:t> </a:t>
            </a:r>
            <a:r>
              <a:rPr lang="de-DE" dirty="0" err="1" smtClean="0"/>
              <a:t>consequat</a:t>
            </a:r>
            <a:r>
              <a:rPr lang="de-DE" dirty="0" smtClean="0"/>
              <a:t>,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illum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eu</a:t>
            </a:r>
            <a:r>
              <a:rPr lang="de-DE" dirty="0" smtClean="0"/>
              <a:t> </a:t>
            </a:r>
            <a:r>
              <a:rPr lang="de-DE" dirty="0" err="1" smtClean="0"/>
              <a:t>feugiat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facilisis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eros</a:t>
            </a:r>
            <a:r>
              <a:rPr lang="de-DE" dirty="0" smtClean="0"/>
              <a:t> et </a:t>
            </a:r>
            <a:r>
              <a:rPr lang="de-DE" dirty="0" err="1" smtClean="0"/>
              <a:t>accumsan</a:t>
            </a:r>
            <a:r>
              <a:rPr lang="de-DE" dirty="0" smtClean="0"/>
              <a:t> et </a:t>
            </a:r>
            <a:r>
              <a:rPr lang="de-DE" dirty="0" err="1" smtClean="0"/>
              <a:t>iusto</a:t>
            </a:r>
            <a:r>
              <a:rPr lang="de-DE" dirty="0" smtClean="0"/>
              <a:t> </a:t>
            </a:r>
            <a:r>
              <a:rPr lang="de-DE" dirty="0" err="1" smtClean="0"/>
              <a:t>odio</a:t>
            </a:r>
            <a:r>
              <a:rPr lang="de-DE" dirty="0" smtClean="0"/>
              <a:t> </a:t>
            </a:r>
            <a:r>
              <a:rPr lang="de-DE" dirty="0" err="1" smtClean="0"/>
              <a:t>dignissim</a:t>
            </a:r>
            <a:r>
              <a:rPr lang="de-DE" dirty="0" smtClean="0"/>
              <a:t> </a:t>
            </a:r>
            <a:r>
              <a:rPr lang="de-DE" dirty="0" err="1" smtClean="0"/>
              <a:t>qui</a:t>
            </a:r>
            <a:r>
              <a:rPr lang="de-DE" dirty="0" smtClean="0"/>
              <a:t> </a:t>
            </a:r>
            <a:r>
              <a:rPr lang="de-DE" dirty="0" err="1" smtClean="0"/>
              <a:t>blandit</a:t>
            </a:r>
            <a:r>
              <a:rPr lang="de-DE" dirty="0" smtClean="0"/>
              <a:t> </a:t>
            </a:r>
            <a:r>
              <a:rPr lang="de-DE" dirty="0" err="1" smtClean="0"/>
              <a:t>praesent</a:t>
            </a:r>
            <a:r>
              <a:rPr lang="de-DE" dirty="0" smtClean="0"/>
              <a:t> </a:t>
            </a:r>
            <a:r>
              <a:rPr lang="de-DE" dirty="0" err="1" smtClean="0"/>
              <a:t>luptatum</a:t>
            </a:r>
            <a:r>
              <a:rPr lang="de-DE" dirty="0" smtClean="0"/>
              <a:t> </a:t>
            </a:r>
            <a:r>
              <a:rPr lang="de-DE" dirty="0" err="1" smtClean="0"/>
              <a:t>zzril</a:t>
            </a:r>
            <a:r>
              <a:rPr lang="de-DE" dirty="0" smtClean="0"/>
              <a:t> </a:t>
            </a:r>
            <a:r>
              <a:rPr lang="de-DE" dirty="0" err="1" smtClean="0"/>
              <a:t>delenit</a:t>
            </a:r>
            <a:r>
              <a:rPr lang="de-DE" dirty="0" smtClean="0"/>
              <a:t> </a:t>
            </a:r>
            <a:r>
              <a:rPr lang="de-DE" dirty="0" err="1" smtClean="0"/>
              <a:t>augue</a:t>
            </a:r>
            <a:r>
              <a:rPr lang="de-DE" dirty="0" smtClean="0"/>
              <a:t> </a:t>
            </a:r>
            <a:r>
              <a:rPr lang="de-DE" dirty="0" err="1" smtClean="0"/>
              <a:t>duis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te</a:t>
            </a:r>
            <a:r>
              <a:rPr lang="de-DE" dirty="0" smtClean="0"/>
              <a:t> </a:t>
            </a:r>
            <a:r>
              <a:rPr lang="de-DE" dirty="0" err="1" smtClean="0"/>
              <a:t>feugait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</a:t>
            </a:r>
            <a:r>
              <a:rPr lang="de-DE" dirty="0" smtClean="0"/>
              <a:t>. Nam </a:t>
            </a:r>
            <a:r>
              <a:rPr lang="de-DE" dirty="0" err="1" smtClean="0"/>
              <a:t>liber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cum </a:t>
            </a:r>
            <a:r>
              <a:rPr lang="de-DE" dirty="0" err="1" smtClean="0"/>
              <a:t>soluta</a:t>
            </a:r>
            <a:r>
              <a:rPr lang="de-DE" dirty="0" smtClean="0"/>
              <a:t> </a:t>
            </a:r>
            <a:r>
              <a:rPr lang="de-DE" dirty="0" err="1" smtClean="0"/>
              <a:t>nobis</a:t>
            </a:r>
            <a:r>
              <a:rPr lang="de-DE" dirty="0" smtClean="0"/>
              <a:t> </a:t>
            </a:r>
            <a:r>
              <a:rPr lang="de-DE" dirty="0" err="1" smtClean="0"/>
              <a:t>eleifend</a:t>
            </a:r>
            <a:r>
              <a:rPr lang="de-DE" dirty="0" smtClean="0"/>
              <a:t> </a:t>
            </a:r>
            <a:r>
              <a:rPr lang="de-DE" dirty="0" err="1" smtClean="0"/>
              <a:t>option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nihil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doming</a:t>
            </a:r>
            <a:r>
              <a:rPr lang="de-DE" dirty="0" smtClean="0"/>
              <a:t> </a:t>
            </a:r>
            <a:r>
              <a:rPr lang="de-DE" dirty="0" err="1" smtClean="0"/>
              <a:t>id</a:t>
            </a:r>
            <a:r>
              <a:rPr lang="de-DE" dirty="0" smtClean="0"/>
              <a:t> </a:t>
            </a:r>
            <a:r>
              <a:rPr lang="de-DE" dirty="0" err="1" smtClean="0"/>
              <a:t>quod</a:t>
            </a:r>
            <a:r>
              <a:rPr lang="de-DE" dirty="0" smtClean="0"/>
              <a:t> </a:t>
            </a:r>
            <a:r>
              <a:rPr lang="de-DE" dirty="0" err="1" smtClean="0"/>
              <a:t>mazim</a:t>
            </a:r>
            <a:r>
              <a:rPr lang="de-DE" dirty="0" smtClean="0"/>
              <a:t> </a:t>
            </a:r>
            <a:r>
              <a:rPr lang="de-DE" dirty="0" err="1" smtClean="0"/>
              <a:t>placerat</a:t>
            </a:r>
            <a:r>
              <a:rPr lang="de-DE" dirty="0" smtClean="0"/>
              <a:t> </a:t>
            </a:r>
            <a:r>
              <a:rPr lang="de-DE" dirty="0" err="1" smtClean="0"/>
              <a:t>facer</a:t>
            </a:r>
            <a:r>
              <a:rPr lang="de-DE" dirty="0" smtClean="0"/>
              <a:t> </a:t>
            </a:r>
            <a:r>
              <a:rPr lang="de-DE" dirty="0" err="1" smtClean="0"/>
              <a:t>possim</a:t>
            </a:r>
            <a:r>
              <a:rPr lang="de-DE" dirty="0" smtClean="0"/>
              <a:t> </a:t>
            </a:r>
            <a:r>
              <a:rPr lang="de-DE" dirty="0" err="1" smtClean="0"/>
              <a:t>assum</a:t>
            </a:r>
            <a:r>
              <a:rPr lang="de-DE" dirty="0" smtClean="0"/>
              <a:t>. </a:t>
            </a:r>
          </a:p>
          <a:p>
            <a:pPr lvl="0"/>
            <a:endParaRPr lang="de-DE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565650" y="1714500"/>
            <a:ext cx="4146550" cy="4411663"/>
          </a:xfrm>
        </p:spPr>
        <p:txBody>
          <a:bodyPr/>
          <a:lstStyle>
            <a:lvl1pPr>
              <a:buFontTx/>
              <a:buNone/>
              <a:defRPr/>
            </a:lvl1pPr>
            <a:lvl2pPr marL="0"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1"/>
            <a:r>
              <a:rPr lang="de-DE" dirty="0" smtClean="0"/>
              <a:t>Subheadline</a:t>
            </a:r>
          </a:p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nibh</a:t>
            </a:r>
            <a:r>
              <a:rPr lang="de-DE" dirty="0" smtClean="0"/>
              <a:t> </a:t>
            </a:r>
            <a:r>
              <a:rPr lang="de-DE" dirty="0" err="1" smtClean="0"/>
              <a:t>euismod</a:t>
            </a:r>
            <a:r>
              <a:rPr lang="de-DE" dirty="0" smtClean="0"/>
              <a:t> </a:t>
            </a:r>
            <a:r>
              <a:rPr lang="de-DE" dirty="0" err="1" smtClean="0"/>
              <a:t>tincidunt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laoreet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 </a:t>
            </a:r>
            <a:r>
              <a:rPr lang="de-DE" dirty="0" err="1" smtClean="0"/>
              <a:t>volutpat</a:t>
            </a:r>
            <a:r>
              <a:rPr lang="de-DE" dirty="0" smtClean="0"/>
              <a:t>.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wisi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 ad minim </a:t>
            </a:r>
            <a:r>
              <a:rPr lang="de-DE" dirty="0" err="1" smtClean="0"/>
              <a:t>veniam</a:t>
            </a:r>
            <a:r>
              <a:rPr lang="de-DE" dirty="0" smtClean="0"/>
              <a:t>,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nostrud</a:t>
            </a:r>
            <a:r>
              <a:rPr lang="de-DE" dirty="0" smtClean="0"/>
              <a:t> </a:t>
            </a:r>
            <a:r>
              <a:rPr lang="de-DE" dirty="0" err="1" smtClean="0"/>
              <a:t>exerci</a:t>
            </a:r>
            <a:r>
              <a:rPr lang="de-DE" dirty="0" smtClean="0"/>
              <a:t> </a:t>
            </a:r>
            <a:r>
              <a:rPr lang="de-DE" dirty="0" err="1" smtClean="0"/>
              <a:t>tation</a:t>
            </a:r>
            <a:r>
              <a:rPr lang="de-DE" dirty="0" smtClean="0"/>
              <a:t> </a:t>
            </a:r>
            <a:r>
              <a:rPr lang="de-DE" dirty="0" err="1" smtClean="0"/>
              <a:t>ullamcorper</a:t>
            </a:r>
            <a:r>
              <a:rPr lang="de-DE" dirty="0" smtClean="0"/>
              <a:t> </a:t>
            </a:r>
            <a:r>
              <a:rPr lang="de-DE" dirty="0" err="1" smtClean="0"/>
              <a:t>suscipit</a:t>
            </a:r>
            <a:r>
              <a:rPr lang="de-DE" dirty="0" smtClean="0"/>
              <a:t> </a:t>
            </a:r>
            <a:r>
              <a:rPr lang="de-DE" dirty="0" err="1" smtClean="0"/>
              <a:t>lobortis</a:t>
            </a:r>
            <a:r>
              <a:rPr lang="de-DE" dirty="0" smtClean="0"/>
              <a:t> </a:t>
            </a:r>
            <a:r>
              <a:rPr lang="de-DE" dirty="0" err="1" smtClean="0"/>
              <a:t>nisl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aliquip</a:t>
            </a:r>
            <a:r>
              <a:rPr lang="de-DE" dirty="0" smtClean="0"/>
              <a:t> ex </a:t>
            </a:r>
            <a:r>
              <a:rPr lang="de-DE" dirty="0" err="1" smtClean="0"/>
              <a:t>ea</a:t>
            </a:r>
            <a:r>
              <a:rPr lang="de-DE" dirty="0" smtClean="0"/>
              <a:t> commodo </a:t>
            </a:r>
            <a:r>
              <a:rPr lang="de-DE" dirty="0" err="1" smtClean="0"/>
              <a:t>consequat</a:t>
            </a:r>
            <a:r>
              <a:rPr lang="de-DE" dirty="0" smtClean="0"/>
              <a:t>. Duis </a:t>
            </a:r>
            <a:r>
              <a:rPr lang="de-DE" dirty="0" err="1" smtClean="0"/>
              <a:t>autem</a:t>
            </a:r>
            <a:r>
              <a:rPr lang="de-DE" dirty="0" smtClean="0"/>
              <a:t>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eum</a:t>
            </a:r>
            <a:r>
              <a:rPr lang="de-DE" dirty="0" smtClean="0"/>
              <a:t> </a:t>
            </a:r>
            <a:r>
              <a:rPr lang="de-DE" dirty="0" err="1" smtClean="0"/>
              <a:t>iriure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in </a:t>
            </a:r>
            <a:r>
              <a:rPr lang="de-DE" dirty="0" err="1" smtClean="0"/>
              <a:t>hendrerit</a:t>
            </a:r>
            <a:r>
              <a:rPr lang="de-DE" dirty="0" smtClean="0"/>
              <a:t> in </a:t>
            </a:r>
            <a:r>
              <a:rPr lang="de-DE" dirty="0" err="1" smtClean="0"/>
              <a:t>vulputate</a:t>
            </a:r>
            <a:r>
              <a:rPr lang="de-DE" dirty="0" smtClean="0"/>
              <a:t> </a:t>
            </a:r>
            <a:r>
              <a:rPr lang="de-DE" dirty="0" err="1" smtClean="0"/>
              <a:t>velit</a:t>
            </a:r>
            <a:r>
              <a:rPr lang="de-DE" dirty="0" smtClean="0"/>
              <a:t> esse </a:t>
            </a:r>
            <a:r>
              <a:rPr lang="de-DE" dirty="0" err="1" smtClean="0"/>
              <a:t>molestie</a:t>
            </a:r>
            <a:r>
              <a:rPr lang="de-DE" dirty="0" smtClean="0"/>
              <a:t> </a:t>
            </a:r>
            <a:r>
              <a:rPr lang="de-DE" dirty="0" err="1" smtClean="0"/>
              <a:t>consequat</a:t>
            </a:r>
            <a:r>
              <a:rPr lang="de-DE" dirty="0" smtClean="0"/>
              <a:t>,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illum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eu</a:t>
            </a:r>
            <a:r>
              <a:rPr lang="de-DE" dirty="0" smtClean="0"/>
              <a:t> </a:t>
            </a:r>
            <a:r>
              <a:rPr lang="de-DE" dirty="0" err="1" smtClean="0"/>
              <a:t>feugiat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facilisis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eros</a:t>
            </a:r>
            <a:r>
              <a:rPr lang="de-DE" dirty="0" smtClean="0"/>
              <a:t> et </a:t>
            </a:r>
            <a:r>
              <a:rPr lang="de-DE" dirty="0" err="1" smtClean="0"/>
              <a:t>accumsan</a:t>
            </a:r>
            <a:r>
              <a:rPr lang="de-DE" dirty="0" smtClean="0"/>
              <a:t> et </a:t>
            </a:r>
            <a:r>
              <a:rPr lang="de-DE" dirty="0" err="1" smtClean="0"/>
              <a:t>iusto</a:t>
            </a:r>
            <a:r>
              <a:rPr lang="de-DE" dirty="0" smtClean="0"/>
              <a:t> </a:t>
            </a:r>
            <a:r>
              <a:rPr lang="de-DE" dirty="0" err="1" smtClean="0"/>
              <a:t>odio</a:t>
            </a:r>
            <a:r>
              <a:rPr lang="de-DE" dirty="0" smtClean="0"/>
              <a:t> </a:t>
            </a:r>
            <a:r>
              <a:rPr lang="de-DE" dirty="0" err="1" smtClean="0"/>
              <a:t>dignissim</a:t>
            </a:r>
            <a:r>
              <a:rPr lang="de-DE" dirty="0" smtClean="0"/>
              <a:t> </a:t>
            </a:r>
            <a:r>
              <a:rPr lang="de-DE" dirty="0" err="1" smtClean="0"/>
              <a:t>qui</a:t>
            </a:r>
            <a:r>
              <a:rPr lang="de-DE" dirty="0" smtClean="0"/>
              <a:t> </a:t>
            </a:r>
            <a:r>
              <a:rPr lang="de-DE" dirty="0" err="1" smtClean="0"/>
              <a:t>blandit</a:t>
            </a:r>
            <a:r>
              <a:rPr lang="de-DE" dirty="0" smtClean="0"/>
              <a:t> </a:t>
            </a:r>
            <a:r>
              <a:rPr lang="de-DE" dirty="0" err="1" smtClean="0"/>
              <a:t>praesent</a:t>
            </a:r>
            <a:r>
              <a:rPr lang="de-DE" dirty="0" smtClean="0"/>
              <a:t> </a:t>
            </a:r>
            <a:r>
              <a:rPr lang="de-DE" dirty="0" err="1" smtClean="0"/>
              <a:t>luptatum</a:t>
            </a:r>
            <a:r>
              <a:rPr lang="de-DE" dirty="0" smtClean="0"/>
              <a:t> </a:t>
            </a:r>
            <a:r>
              <a:rPr lang="de-DE" dirty="0" err="1" smtClean="0"/>
              <a:t>zzril</a:t>
            </a:r>
            <a:r>
              <a:rPr lang="de-DE" dirty="0" smtClean="0"/>
              <a:t> </a:t>
            </a:r>
            <a:r>
              <a:rPr lang="de-DE" dirty="0" err="1" smtClean="0"/>
              <a:t>delenit</a:t>
            </a:r>
            <a:r>
              <a:rPr lang="de-DE" dirty="0" smtClean="0"/>
              <a:t> </a:t>
            </a:r>
            <a:r>
              <a:rPr lang="de-DE" dirty="0" err="1" smtClean="0"/>
              <a:t>augue</a:t>
            </a:r>
            <a:r>
              <a:rPr lang="de-DE" dirty="0" smtClean="0"/>
              <a:t> </a:t>
            </a:r>
            <a:r>
              <a:rPr lang="de-DE" dirty="0" err="1" smtClean="0"/>
              <a:t>duis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te</a:t>
            </a:r>
            <a:r>
              <a:rPr lang="de-DE" dirty="0" smtClean="0"/>
              <a:t> </a:t>
            </a:r>
            <a:r>
              <a:rPr lang="de-DE" dirty="0" err="1" smtClean="0"/>
              <a:t>feugait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</a:t>
            </a:r>
            <a:r>
              <a:rPr lang="de-DE" dirty="0" smtClean="0"/>
              <a:t>. Nam </a:t>
            </a:r>
            <a:r>
              <a:rPr lang="de-DE" dirty="0" err="1" smtClean="0"/>
              <a:t>liber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cum </a:t>
            </a:r>
            <a:r>
              <a:rPr lang="de-DE" dirty="0" err="1" smtClean="0"/>
              <a:t>soluta</a:t>
            </a:r>
            <a:r>
              <a:rPr lang="de-DE" dirty="0" smtClean="0"/>
              <a:t> </a:t>
            </a:r>
            <a:r>
              <a:rPr lang="de-DE" dirty="0" err="1" smtClean="0"/>
              <a:t>nobis</a:t>
            </a:r>
            <a:r>
              <a:rPr lang="de-DE" dirty="0" smtClean="0"/>
              <a:t> </a:t>
            </a:r>
            <a:r>
              <a:rPr lang="de-DE" dirty="0" err="1" smtClean="0"/>
              <a:t>eleifend</a:t>
            </a:r>
            <a:r>
              <a:rPr lang="de-DE" dirty="0" smtClean="0"/>
              <a:t> </a:t>
            </a:r>
            <a:r>
              <a:rPr lang="de-DE" dirty="0" err="1" smtClean="0"/>
              <a:t>option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nihil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doming</a:t>
            </a:r>
            <a:r>
              <a:rPr lang="de-DE" dirty="0" smtClean="0"/>
              <a:t> </a:t>
            </a:r>
            <a:r>
              <a:rPr lang="de-DE" dirty="0" err="1" smtClean="0"/>
              <a:t>id</a:t>
            </a:r>
            <a:r>
              <a:rPr lang="de-DE" dirty="0" smtClean="0"/>
              <a:t> </a:t>
            </a:r>
            <a:r>
              <a:rPr lang="de-DE" dirty="0" err="1" smtClean="0"/>
              <a:t>quod</a:t>
            </a:r>
            <a:r>
              <a:rPr lang="de-DE" dirty="0" smtClean="0"/>
              <a:t> </a:t>
            </a:r>
            <a:r>
              <a:rPr lang="de-DE" dirty="0" err="1" smtClean="0"/>
              <a:t>mazim</a:t>
            </a:r>
            <a:r>
              <a:rPr lang="de-DE" dirty="0" smtClean="0"/>
              <a:t> </a:t>
            </a:r>
            <a:r>
              <a:rPr lang="de-DE" dirty="0" err="1" smtClean="0"/>
              <a:t>placerat</a:t>
            </a:r>
            <a:r>
              <a:rPr lang="de-DE" dirty="0" smtClean="0"/>
              <a:t> </a:t>
            </a:r>
            <a:r>
              <a:rPr lang="de-DE" dirty="0" err="1" smtClean="0"/>
              <a:t>facer</a:t>
            </a:r>
            <a:r>
              <a:rPr lang="de-DE" dirty="0" smtClean="0"/>
              <a:t> </a:t>
            </a:r>
            <a:r>
              <a:rPr lang="de-DE" dirty="0" err="1" smtClean="0"/>
              <a:t>possim</a:t>
            </a:r>
            <a:r>
              <a:rPr lang="de-DE" dirty="0" smtClean="0"/>
              <a:t> </a:t>
            </a:r>
            <a:r>
              <a:rPr lang="de-DE" dirty="0" err="1" smtClean="0"/>
              <a:t>assum</a:t>
            </a:r>
            <a:r>
              <a:rPr lang="de-DE" dirty="0" smtClean="0"/>
              <a:t>. </a:t>
            </a:r>
          </a:p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 MOTION_Inhalt_Text 1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720000"/>
            <a:ext cx="8280000" cy="720000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lang="de-DE" dirty="0" smtClean="0"/>
              <a:t>Headline   ̶ Tahoma Regular 22pt</a:t>
            </a:r>
            <a:br>
              <a:rPr lang="de-DE" dirty="0" smtClean="0"/>
            </a:br>
            <a:r>
              <a:rPr lang="de-DE" dirty="0" smtClean="0">
                <a:solidFill>
                  <a:srgbClr val="86120D"/>
                </a:solidFill>
              </a:rPr>
              <a:t>Zweite Zeile bitte immer in Kopfbalkenfarbe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4" hasCustomPrompt="1"/>
          </p:nvPr>
        </p:nvSpPr>
        <p:spPr>
          <a:xfrm>
            <a:off x="432000" y="1715388"/>
            <a:ext cx="8280000" cy="4526792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de-DE" dirty="0" smtClean="0"/>
              <a:t>Subheadline</a:t>
            </a:r>
          </a:p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nibh</a:t>
            </a:r>
            <a:r>
              <a:rPr lang="de-DE" dirty="0" smtClean="0"/>
              <a:t> </a:t>
            </a:r>
            <a:r>
              <a:rPr lang="de-DE" dirty="0" err="1" smtClean="0"/>
              <a:t>euismod</a:t>
            </a:r>
            <a:r>
              <a:rPr lang="de-DE" dirty="0" smtClean="0"/>
              <a:t> </a:t>
            </a:r>
            <a:r>
              <a:rPr lang="de-DE" dirty="0" err="1" smtClean="0"/>
              <a:t>tincidunt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laoreet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 </a:t>
            </a:r>
            <a:r>
              <a:rPr lang="de-DE" dirty="0" err="1" smtClean="0"/>
              <a:t>volutpat</a:t>
            </a:r>
            <a:r>
              <a:rPr lang="de-DE" dirty="0" smtClean="0"/>
              <a:t>.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wisi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 ad minim </a:t>
            </a:r>
            <a:r>
              <a:rPr lang="de-DE" dirty="0" err="1" smtClean="0"/>
              <a:t>veniam</a:t>
            </a:r>
            <a:r>
              <a:rPr lang="de-DE" dirty="0" smtClean="0"/>
              <a:t>,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nostrud</a:t>
            </a:r>
            <a:r>
              <a:rPr lang="de-DE" dirty="0" smtClean="0"/>
              <a:t> </a:t>
            </a:r>
            <a:r>
              <a:rPr lang="de-DE" dirty="0" err="1" smtClean="0"/>
              <a:t>exerci</a:t>
            </a:r>
            <a:r>
              <a:rPr lang="de-DE" dirty="0" smtClean="0"/>
              <a:t> </a:t>
            </a:r>
            <a:r>
              <a:rPr lang="de-DE" dirty="0" err="1" smtClean="0"/>
              <a:t>tation</a:t>
            </a:r>
            <a:r>
              <a:rPr lang="de-DE" dirty="0" smtClean="0"/>
              <a:t> </a:t>
            </a:r>
            <a:r>
              <a:rPr lang="de-DE" dirty="0" err="1" smtClean="0"/>
              <a:t>ullamcorper</a:t>
            </a:r>
            <a:r>
              <a:rPr lang="de-DE" dirty="0" smtClean="0"/>
              <a:t> </a:t>
            </a:r>
            <a:r>
              <a:rPr lang="de-DE" dirty="0" err="1" smtClean="0"/>
              <a:t>suscipit</a:t>
            </a:r>
            <a:r>
              <a:rPr lang="de-DE" dirty="0" smtClean="0"/>
              <a:t> </a:t>
            </a:r>
            <a:r>
              <a:rPr lang="de-DE" dirty="0" err="1" smtClean="0"/>
              <a:t>lobortis</a:t>
            </a:r>
            <a:r>
              <a:rPr lang="de-DE" dirty="0" smtClean="0"/>
              <a:t> </a:t>
            </a:r>
            <a:r>
              <a:rPr lang="de-DE" dirty="0" err="1" smtClean="0"/>
              <a:t>nisl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aliquip</a:t>
            </a:r>
            <a:r>
              <a:rPr lang="de-DE" dirty="0" smtClean="0"/>
              <a:t> ex </a:t>
            </a:r>
            <a:r>
              <a:rPr lang="de-DE" dirty="0" err="1" smtClean="0"/>
              <a:t>ea</a:t>
            </a:r>
            <a:r>
              <a:rPr lang="de-DE" dirty="0" smtClean="0"/>
              <a:t> commodo </a:t>
            </a:r>
            <a:r>
              <a:rPr lang="de-DE" dirty="0" err="1" smtClean="0"/>
              <a:t>consequat</a:t>
            </a:r>
            <a:r>
              <a:rPr lang="de-DE" dirty="0" smtClean="0"/>
              <a:t>. Duis </a:t>
            </a:r>
            <a:r>
              <a:rPr lang="de-DE" dirty="0" err="1" smtClean="0"/>
              <a:t>autem</a:t>
            </a:r>
            <a:r>
              <a:rPr lang="de-DE" dirty="0" smtClean="0"/>
              <a:t>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eum</a:t>
            </a:r>
            <a:r>
              <a:rPr lang="de-DE" dirty="0" smtClean="0"/>
              <a:t> </a:t>
            </a:r>
            <a:r>
              <a:rPr lang="de-DE" dirty="0" err="1" smtClean="0"/>
              <a:t>iriure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in </a:t>
            </a:r>
            <a:r>
              <a:rPr lang="de-DE" dirty="0" err="1" smtClean="0"/>
              <a:t>hendrerit</a:t>
            </a:r>
            <a:r>
              <a:rPr lang="de-DE" dirty="0" smtClean="0"/>
              <a:t> in </a:t>
            </a:r>
            <a:r>
              <a:rPr lang="de-DE" dirty="0" err="1" smtClean="0"/>
              <a:t>vulputate</a:t>
            </a:r>
            <a:r>
              <a:rPr lang="de-DE" dirty="0" smtClean="0"/>
              <a:t> </a:t>
            </a:r>
            <a:r>
              <a:rPr lang="de-DE" dirty="0" err="1" smtClean="0"/>
              <a:t>velit</a:t>
            </a:r>
            <a:r>
              <a:rPr lang="de-DE" dirty="0" smtClean="0"/>
              <a:t> esse </a:t>
            </a:r>
            <a:r>
              <a:rPr lang="de-DE" dirty="0" err="1" smtClean="0"/>
              <a:t>molestie</a:t>
            </a:r>
            <a:r>
              <a:rPr lang="de-DE" dirty="0" smtClean="0"/>
              <a:t> </a:t>
            </a:r>
            <a:r>
              <a:rPr lang="de-DE" dirty="0" err="1" smtClean="0"/>
              <a:t>consequat</a:t>
            </a:r>
            <a:r>
              <a:rPr lang="de-DE" dirty="0" smtClean="0"/>
              <a:t>,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illum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eu</a:t>
            </a:r>
            <a:r>
              <a:rPr lang="de-DE" dirty="0" smtClean="0"/>
              <a:t> </a:t>
            </a:r>
            <a:r>
              <a:rPr lang="de-DE" dirty="0" err="1" smtClean="0"/>
              <a:t>feugiat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facilisis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eros</a:t>
            </a:r>
            <a:r>
              <a:rPr lang="de-DE" dirty="0" smtClean="0"/>
              <a:t> et </a:t>
            </a:r>
            <a:r>
              <a:rPr lang="de-DE" dirty="0" err="1" smtClean="0"/>
              <a:t>accumsan</a:t>
            </a:r>
            <a:r>
              <a:rPr lang="de-DE" dirty="0" smtClean="0"/>
              <a:t> et </a:t>
            </a:r>
            <a:r>
              <a:rPr lang="de-DE" dirty="0" err="1" smtClean="0"/>
              <a:t>iusto</a:t>
            </a:r>
            <a:r>
              <a:rPr lang="de-DE" dirty="0" smtClean="0"/>
              <a:t> </a:t>
            </a:r>
            <a:r>
              <a:rPr lang="de-DE" dirty="0" err="1" smtClean="0"/>
              <a:t>odio</a:t>
            </a:r>
            <a:r>
              <a:rPr lang="de-DE" dirty="0" smtClean="0"/>
              <a:t> </a:t>
            </a:r>
            <a:r>
              <a:rPr lang="de-DE" dirty="0" err="1" smtClean="0"/>
              <a:t>dignissim</a:t>
            </a:r>
            <a:r>
              <a:rPr lang="de-DE" dirty="0" smtClean="0"/>
              <a:t> </a:t>
            </a:r>
            <a:r>
              <a:rPr lang="de-DE" dirty="0" err="1" smtClean="0"/>
              <a:t>qui</a:t>
            </a:r>
            <a:r>
              <a:rPr lang="de-DE" dirty="0" smtClean="0"/>
              <a:t> </a:t>
            </a:r>
            <a:r>
              <a:rPr lang="de-DE" dirty="0" err="1" smtClean="0"/>
              <a:t>blandit</a:t>
            </a:r>
            <a:r>
              <a:rPr lang="de-DE" dirty="0" smtClean="0"/>
              <a:t> </a:t>
            </a:r>
            <a:r>
              <a:rPr lang="de-DE" dirty="0" err="1" smtClean="0"/>
              <a:t>praesent</a:t>
            </a:r>
            <a:r>
              <a:rPr lang="de-DE" dirty="0" smtClean="0"/>
              <a:t> </a:t>
            </a:r>
            <a:r>
              <a:rPr lang="de-DE" dirty="0" err="1" smtClean="0"/>
              <a:t>luptatum</a:t>
            </a:r>
            <a:r>
              <a:rPr lang="de-DE" dirty="0" smtClean="0"/>
              <a:t> </a:t>
            </a:r>
            <a:r>
              <a:rPr lang="de-DE" dirty="0" err="1" smtClean="0"/>
              <a:t>zzril</a:t>
            </a:r>
            <a:r>
              <a:rPr lang="de-DE" dirty="0" smtClean="0"/>
              <a:t> </a:t>
            </a:r>
            <a:r>
              <a:rPr lang="de-DE" dirty="0" err="1" smtClean="0"/>
              <a:t>delenit</a:t>
            </a:r>
            <a:r>
              <a:rPr lang="de-DE" dirty="0" smtClean="0"/>
              <a:t> </a:t>
            </a:r>
            <a:r>
              <a:rPr lang="de-DE" dirty="0" err="1" smtClean="0"/>
              <a:t>augue</a:t>
            </a:r>
            <a:r>
              <a:rPr lang="de-DE" dirty="0" smtClean="0"/>
              <a:t> </a:t>
            </a:r>
            <a:r>
              <a:rPr lang="de-DE" dirty="0" err="1" smtClean="0"/>
              <a:t>duis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te</a:t>
            </a:r>
            <a:r>
              <a:rPr lang="de-DE" dirty="0" smtClean="0"/>
              <a:t> </a:t>
            </a:r>
            <a:r>
              <a:rPr lang="de-DE" dirty="0" err="1" smtClean="0"/>
              <a:t>feugait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</a:t>
            </a:r>
            <a:r>
              <a:rPr lang="de-DE" dirty="0" smtClean="0"/>
              <a:t>. Nam </a:t>
            </a:r>
            <a:r>
              <a:rPr lang="de-DE" dirty="0" err="1" smtClean="0"/>
              <a:t>liber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cum </a:t>
            </a:r>
            <a:r>
              <a:rPr lang="de-DE" dirty="0" err="1" smtClean="0"/>
              <a:t>soluta</a:t>
            </a:r>
            <a:r>
              <a:rPr lang="de-DE" dirty="0" smtClean="0"/>
              <a:t> </a:t>
            </a:r>
            <a:r>
              <a:rPr lang="de-DE" dirty="0" err="1" smtClean="0"/>
              <a:t>nobis</a:t>
            </a:r>
            <a:r>
              <a:rPr lang="de-DE" dirty="0" smtClean="0"/>
              <a:t> </a:t>
            </a:r>
            <a:r>
              <a:rPr lang="de-DE" dirty="0" err="1" smtClean="0"/>
              <a:t>eleifend</a:t>
            </a:r>
            <a:r>
              <a:rPr lang="de-DE" dirty="0" smtClean="0"/>
              <a:t> </a:t>
            </a:r>
            <a:r>
              <a:rPr lang="de-DE" dirty="0" err="1" smtClean="0"/>
              <a:t>option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nihil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doming</a:t>
            </a:r>
            <a:r>
              <a:rPr lang="de-DE" dirty="0" smtClean="0"/>
              <a:t> </a:t>
            </a:r>
            <a:r>
              <a:rPr lang="de-DE" dirty="0" err="1" smtClean="0"/>
              <a:t>id</a:t>
            </a:r>
            <a:r>
              <a:rPr lang="de-DE" dirty="0" smtClean="0"/>
              <a:t> </a:t>
            </a:r>
            <a:r>
              <a:rPr lang="de-DE" dirty="0" err="1" smtClean="0"/>
              <a:t>quod</a:t>
            </a:r>
            <a:r>
              <a:rPr lang="de-DE" dirty="0" smtClean="0"/>
              <a:t> </a:t>
            </a:r>
            <a:r>
              <a:rPr lang="de-DE" dirty="0" err="1" smtClean="0"/>
              <a:t>mazim</a:t>
            </a:r>
            <a:r>
              <a:rPr lang="de-DE" dirty="0" smtClean="0"/>
              <a:t> </a:t>
            </a:r>
            <a:r>
              <a:rPr lang="de-DE" dirty="0" err="1" smtClean="0"/>
              <a:t>placerat</a:t>
            </a:r>
            <a:r>
              <a:rPr lang="de-DE" dirty="0" smtClean="0"/>
              <a:t> </a:t>
            </a:r>
            <a:r>
              <a:rPr lang="de-DE" dirty="0" err="1" smtClean="0"/>
              <a:t>facer</a:t>
            </a:r>
            <a:r>
              <a:rPr lang="de-DE" dirty="0" smtClean="0"/>
              <a:t> </a:t>
            </a:r>
            <a:r>
              <a:rPr lang="de-DE" dirty="0" err="1" smtClean="0"/>
              <a:t>possim</a:t>
            </a:r>
            <a:r>
              <a:rPr lang="de-DE" dirty="0" smtClean="0"/>
              <a:t> </a:t>
            </a:r>
            <a:r>
              <a:rPr lang="de-DE" dirty="0" err="1" smtClean="0"/>
              <a:t>assum</a:t>
            </a:r>
            <a:r>
              <a:rPr lang="de-DE" dirty="0" smtClean="0"/>
              <a:t>. </a:t>
            </a:r>
          </a:p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 MOTION_Inhalt_Text links Grafik/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720000"/>
            <a:ext cx="8280000" cy="720000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lang="de-DE" dirty="0" smtClean="0"/>
              <a:t>Headline   ̶ Tahoma Regular 22pt</a:t>
            </a:r>
            <a:br>
              <a:rPr lang="de-DE" dirty="0" smtClean="0"/>
            </a:br>
            <a:r>
              <a:rPr lang="de-DE" dirty="0" smtClean="0">
                <a:solidFill>
                  <a:srgbClr val="86120D"/>
                </a:solidFill>
              </a:rPr>
              <a:t>Zweite Zeile bitte immer in Kopfbalkenfarbe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3" hasCustomPrompt="1"/>
          </p:nvPr>
        </p:nvSpPr>
        <p:spPr>
          <a:xfrm>
            <a:off x="4752000" y="1715388"/>
            <a:ext cx="3960000" cy="4410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de-DE" dirty="0" smtClean="0"/>
              <a:t>ABBILDUNG</a:t>
            </a:r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4" hasCustomPrompt="1"/>
          </p:nvPr>
        </p:nvSpPr>
        <p:spPr>
          <a:xfrm>
            <a:off x="432000" y="1715388"/>
            <a:ext cx="3960000" cy="4410000"/>
          </a:xfrm>
        </p:spPr>
        <p:txBody>
          <a:bodyPr/>
          <a:lstStyle>
            <a:lvl1pPr indent="0" algn="l">
              <a:buFont typeface="Arial" pitchFamily="34" charset="0"/>
              <a:buChar char="•"/>
              <a:defRPr lang="de-AT" b="0" i="0" smtClean="0"/>
            </a:lvl1pPr>
            <a:lvl2pPr marL="0" indent="0">
              <a:buFontTx/>
              <a:buNone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de-DE" dirty="0" smtClean="0"/>
              <a:t>Subheadline</a:t>
            </a:r>
          </a:p>
          <a:p>
            <a:pPr lvl="1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r>
              <a:rPr lang="de-DE" dirty="0" smtClean="0"/>
              <a:t>, </a:t>
            </a:r>
            <a:r>
              <a:rPr lang="de-DE" dirty="0" err="1" smtClean="0"/>
              <a:t>consectetuer</a:t>
            </a:r>
            <a:r>
              <a:rPr lang="de-DE" dirty="0" smtClean="0"/>
              <a:t> </a:t>
            </a:r>
            <a:r>
              <a:rPr lang="de-DE" dirty="0" err="1" smtClean="0"/>
              <a:t>adipiscing</a:t>
            </a:r>
            <a:r>
              <a:rPr lang="de-DE" dirty="0" smtClean="0"/>
              <a:t> </a:t>
            </a:r>
            <a:r>
              <a:rPr lang="de-DE" dirty="0" err="1" smtClean="0"/>
              <a:t>elit</a:t>
            </a:r>
            <a:r>
              <a:rPr lang="de-DE" dirty="0" smtClean="0"/>
              <a:t>, </a:t>
            </a:r>
            <a:r>
              <a:rPr lang="de-DE" dirty="0" err="1" smtClean="0"/>
              <a:t>sed</a:t>
            </a:r>
            <a:r>
              <a:rPr lang="de-DE" dirty="0" smtClean="0"/>
              <a:t> </a:t>
            </a:r>
            <a:r>
              <a:rPr lang="de-DE" dirty="0" err="1" smtClean="0"/>
              <a:t>diam</a:t>
            </a:r>
            <a:r>
              <a:rPr lang="de-DE" dirty="0" smtClean="0"/>
              <a:t> </a:t>
            </a:r>
            <a:r>
              <a:rPr lang="de-DE" dirty="0" err="1" smtClean="0"/>
              <a:t>nonummy</a:t>
            </a:r>
            <a:r>
              <a:rPr lang="de-DE" dirty="0" smtClean="0"/>
              <a:t> </a:t>
            </a:r>
            <a:r>
              <a:rPr lang="de-DE" dirty="0" err="1" smtClean="0"/>
              <a:t>nibh</a:t>
            </a:r>
            <a:r>
              <a:rPr lang="de-DE" dirty="0" smtClean="0"/>
              <a:t> </a:t>
            </a:r>
            <a:r>
              <a:rPr lang="de-DE" dirty="0" err="1" smtClean="0"/>
              <a:t>euismod</a:t>
            </a:r>
            <a:r>
              <a:rPr lang="de-DE" dirty="0" smtClean="0"/>
              <a:t> </a:t>
            </a:r>
            <a:r>
              <a:rPr lang="de-DE" dirty="0" err="1" smtClean="0"/>
              <a:t>tincidunt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laoreet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magna </a:t>
            </a:r>
            <a:r>
              <a:rPr lang="de-DE" dirty="0" err="1" smtClean="0"/>
              <a:t>aliquam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 </a:t>
            </a:r>
            <a:r>
              <a:rPr lang="de-DE" dirty="0" err="1" smtClean="0"/>
              <a:t>volutpat</a:t>
            </a:r>
            <a:r>
              <a:rPr lang="de-DE" dirty="0" smtClean="0"/>
              <a:t>.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wisi</a:t>
            </a:r>
            <a:r>
              <a:rPr lang="de-DE" dirty="0" smtClean="0"/>
              <a:t> </a:t>
            </a:r>
            <a:r>
              <a:rPr lang="de-DE" dirty="0" err="1" smtClean="0"/>
              <a:t>enim</a:t>
            </a:r>
            <a:r>
              <a:rPr lang="de-DE" dirty="0" smtClean="0"/>
              <a:t> ad minim </a:t>
            </a:r>
            <a:r>
              <a:rPr lang="de-DE" dirty="0" err="1" smtClean="0"/>
              <a:t>veniam</a:t>
            </a:r>
            <a:r>
              <a:rPr lang="de-DE" dirty="0" smtClean="0"/>
              <a:t>, </a:t>
            </a:r>
            <a:r>
              <a:rPr lang="de-DE" dirty="0" err="1" smtClean="0"/>
              <a:t>quis</a:t>
            </a:r>
            <a:r>
              <a:rPr lang="de-DE" dirty="0" smtClean="0"/>
              <a:t> </a:t>
            </a:r>
            <a:r>
              <a:rPr lang="de-DE" dirty="0" err="1" smtClean="0"/>
              <a:t>nostrud</a:t>
            </a:r>
            <a:r>
              <a:rPr lang="de-DE" dirty="0" smtClean="0"/>
              <a:t> </a:t>
            </a:r>
            <a:r>
              <a:rPr lang="de-DE" dirty="0" err="1" smtClean="0"/>
              <a:t>exerci</a:t>
            </a:r>
            <a:r>
              <a:rPr lang="de-DE" dirty="0" smtClean="0"/>
              <a:t> </a:t>
            </a:r>
            <a:r>
              <a:rPr lang="de-DE" dirty="0" err="1" smtClean="0"/>
              <a:t>tation</a:t>
            </a:r>
            <a:r>
              <a:rPr lang="de-DE" dirty="0" smtClean="0"/>
              <a:t> </a:t>
            </a:r>
            <a:r>
              <a:rPr lang="de-DE" dirty="0" err="1" smtClean="0"/>
              <a:t>ullamcorper</a:t>
            </a:r>
            <a:r>
              <a:rPr lang="de-DE" dirty="0" smtClean="0"/>
              <a:t> </a:t>
            </a:r>
            <a:r>
              <a:rPr lang="de-DE" dirty="0" err="1" smtClean="0"/>
              <a:t>suscipit</a:t>
            </a:r>
            <a:r>
              <a:rPr lang="de-DE" dirty="0" smtClean="0"/>
              <a:t> </a:t>
            </a:r>
            <a:r>
              <a:rPr lang="de-DE" dirty="0" err="1" smtClean="0"/>
              <a:t>lobortis</a:t>
            </a:r>
            <a:r>
              <a:rPr lang="de-DE" dirty="0" smtClean="0"/>
              <a:t> </a:t>
            </a:r>
            <a:r>
              <a:rPr lang="de-DE" dirty="0" err="1" smtClean="0"/>
              <a:t>nisl</a:t>
            </a:r>
            <a:r>
              <a:rPr lang="de-DE" dirty="0" smtClean="0"/>
              <a:t> </a:t>
            </a:r>
            <a:r>
              <a:rPr lang="de-DE" dirty="0" err="1" smtClean="0"/>
              <a:t>ut</a:t>
            </a:r>
            <a:r>
              <a:rPr lang="de-DE" dirty="0" smtClean="0"/>
              <a:t> </a:t>
            </a:r>
            <a:r>
              <a:rPr lang="de-DE" dirty="0" err="1" smtClean="0"/>
              <a:t>aliquip</a:t>
            </a:r>
            <a:r>
              <a:rPr lang="de-DE" dirty="0" smtClean="0"/>
              <a:t> ex </a:t>
            </a:r>
            <a:r>
              <a:rPr lang="de-DE" dirty="0" err="1" smtClean="0"/>
              <a:t>ea</a:t>
            </a:r>
            <a:r>
              <a:rPr lang="de-DE" dirty="0" smtClean="0"/>
              <a:t> commodo </a:t>
            </a:r>
            <a:r>
              <a:rPr lang="de-DE" dirty="0" err="1" smtClean="0"/>
              <a:t>consequat</a:t>
            </a:r>
            <a:r>
              <a:rPr lang="de-DE" dirty="0" smtClean="0"/>
              <a:t>. Duis </a:t>
            </a:r>
            <a:r>
              <a:rPr lang="de-DE" dirty="0" err="1" smtClean="0"/>
              <a:t>autem</a:t>
            </a:r>
            <a:r>
              <a:rPr lang="de-DE" dirty="0" smtClean="0"/>
              <a:t>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eum</a:t>
            </a:r>
            <a:r>
              <a:rPr lang="de-DE" dirty="0" smtClean="0"/>
              <a:t> </a:t>
            </a:r>
            <a:r>
              <a:rPr lang="de-DE" dirty="0" err="1" smtClean="0"/>
              <a:t>iriure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in </a:t>
            </a:r>
            <a:r>
              <a:rPr lang="de-DE" dirty="0" err="1" smtClean="0"/>
              <a:t>hendrerit</a:t>
            </a:r>
            <a:r>
              <a:rPr lang="de-DE" dirty="0" smtClean="0"/>
              <a:t> in </a:t>
            </a:r>
            <a:r>
              <a:rPr lang="de-DE" dirty="0" err="1" smtClean="0"/>
              <a:t>vulputate</a:t>
            </a:r>
            <a:r>
              <a:rPr lang="de-DE" dirty="0" smtClean="0"/>
              <a:t> </a:t>
            </a:r>
            <a:r>
              <a:rPr lang="de-DE" dirty="0" err="1" smtClean="0"/>
              <a:t>velit</a:t>
            </a:r>
            <a:r>
              <a:rPr lang="de-DE" dirty="0" smtClean="0"/>
              <a:t> esse </a:t>
            </a:r>
            <a:r>
              <a:rPr lang="de-DE" dirty="0" err="1" smtClean="0"/>
              <a:t>molestie</a:t>
            </a:r>
            <a:r>
              <a:rPr lang="de-DE" dirty="0" smtClean="0"/>
              <a:t> </a:t>
            </a:r>
            <a:r>
              <a:rPr lang="de-DE" dirty="0" err="1" smtClean="0"/>
              <a:t>consequat</a:t>
            </a:r>
            <a:r>
              <a:rPr lang="de-DE" dirty="0" smtClean="0"/>
              <a:t>, </a:t>
            </a:r>
            <a:r>
              <a:rPr lang="de-DE" dirty="0" err="1" smtClean="0"/>
              <a:t>vel</a:t>
            </a:r>
            <a:r>
              <a:rPr lang="de-DE" dirty="0" smtClean="0"/>
              <a:t> </a:t>
            </a:r>
            <a:r>
              <a:rPr lang="de-DE" dirty="0" err="1" smtClean="0"/>
              <a:t>illum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eu</a:t>
            </a:r>
            <a:r>
              <a:rPr lang="de-DE" dirty="0" smtClean="0"/>
              <a:t> </a:t>
            </a:r>
            <a:r>
              <a:rPr lang="de-DE" dirty="0" err="1" smtClean="0"/>
              <a:t>feugiat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facilisis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vero</a:t>
            </a:r>
            <a:r>
              <a:rPr lang="de-DE" dirty="0" smtClean="0"/>
              <a:t> </a:t>
            </a:r>
            <a:r>
              <a:rPr lang="de-DE" dirty="0" err="1" smtClean="0"/>
              <a:t>eros</a:t>
            </a:r>
            <a:r>
              <a:rPr lang="de-DE" dirty="0" smtClean="0"/>
              <a:t> et </a:t>
            </a:r>
            <a:r>
              <a:rPr lang="de-DE" dirty="0" err="1" smtClean="0"/>
              <a:t>accumsan</a:t>
            </a:r>
            <a:r>
              <a:rPr lang="de-DE" dirty="0" smtClean="0"/>
              <a:t> et </a:t>
            </a:r>
            <a:r>
              <a:rPr lang="de-DE" dirty="0" err="1" smtClean="0"/>
              <a:t>iusto</a:t>
            </a:r>
            <a:r>
              <a:rPr lang="de-DE" dirty="0" smtClean="0"/>
              <a:t> </a:t>
            </a:r>
            <a:r>
              <a:rPr lang="de-DE" dirty="0" err="1" smtClean="0"/>
              <a:t>odio</a:t>
            </a:r>
            <a:r>
              <a:rPr lang="de-DE" dirty="0" smtClean="0"/>
              <a:t> </a:t>
            </a:r>
            <a:r>
              <a:rPr lang="de-DE" dirty="0" err="1" smtClean="0"/>
              <a:t>dignissim</a:t>
            </a:r>
            <a:r>
              <a:rPr lang="de-DE" dirty="0" smtClean="0"/>
              <a:t> </a:t>
            </a:r>
            <a:r>
              <a:rPr lang="de-DE" dirty="0" err="1" smtClean="0"/>
              <a:t>qui</a:t>
            </a:r>
            <a:r>
              <a:rPr lang="de-DE" dirty="0" smtClean="0"/>
              <a:t> </a:t>
            </a:r>
            <a:r>
              <a:rPr lang="de-DE" dirty="0" err="1" smtClean="0"/>
              <a:t>blandit</a:t>
            </a:r>
            <a:r>
              <a:rPr lang="de-DE" dirty="0" smtClean="0"/>
              <a:t> </a:t>
            </a:r>
            <a:r>
              <a:rPr lang="de-DE" dirty="0" err="1" smtClean="0"/>
              <a:t>praesent</a:t>
            </a:r>
            <a:r>
              <a:rPr lang="de-DE" dirty="0" smtClean="0"/>
              <a:t> </a:t>
            </a:r>
            <a:r>
              <a:rPr lang="de-DE" dirty="0" err="1" smtClean="0"/>
              <a:t>luptatum</a:t>
            </a:r>
            <a:r>
              <a:rPr lang="de-DE" dirty="0" smtClean="0"/>
              <a:t> </a:t>
            </a:r>
            <a:r>
              <a:rPr lang="de-DE" dirty="0" err="1" smtClean="0"/>
              <a:t>zzril</a:t>
            </a:r>
            <a:r>
              <a:rPr lang="de-DE" dirty="0" smtClean="0"/>
              <a:t> </a:t>
            </a:r>
            <a:r>
              <a:rPr lang="de-DE" dirty="0" err="1" smtClean="0"/>
              <a:t>delenit</a:t>
            </a:r>
            <a:r>
              <a:rPr lang="de-DE" dirty="0" smtClean="0"/>
              <a:t> </a:t>
            </a:r>
            <a:r>
              <a:rPr lang="de-DE" dirty="0" err="1" smtClean="0"/>
              <a:t>augue</a:t>
            </a:r>
            <a:r>
              <a:rPr lang="de-DE" dirty="0" smtClean="0"/>
              <a:t> </a:t>
            </a:r>
            <a:r>
              <a:rPr lang="de-DE" dirty="0" err="1" smtClean="0"/>
              <a:t>duis</a:t>
            </a:r>
            <a:r>
              <a:rPr lang="de-DE" dirty="0" smtClean="0"/>
              <a:t> </a:t>
            </a:r>
            <a:r>
              <a:rPr lang="de-DE" dirty="0" err="1" smtClean="0"/>
              <a:t>dolore</a:t>
            </a:r>
            <a:r>
              <a:rPr lang="de-DE" dirty="0" smtClean="0"/>
              <a:t> </a:t>
            </a:r>
            <a:r>
              <a:rPr lang="de-DE" dirty="0" err="1" smtClean="0"/>
              <a:t>te</a:t>
            </a:r>
            <a:r>
              <a:rPr lang="de-DE" dirty="0" smtClean="0"/>
              <a:t> </a:t>
            </a:r>
            <a:r>
              <a:rPr lang="de-DE" dirty="0" err="1" smtClean="0"/>
              <a:t>feugait</a:t>
            </a:r>
            <a:r>
              <a:rPr lang="de-DE" dirty="0" smtClean="0"/>
              <a:t> </a:t>
            </a:r>
            <a:r>
              <a:rPr lang="de-DE" dirty="0" err="1" smtClean="0"/>
              <a:t>nulla</a:t>
            </a:r>
            <a:r>
              <a:rPr lang="de-DE" dirty="0" smtClean="0"/>
              <a:t> </a:t>
            </a:r>
            <a:r>
              <a:rPr lang="de-DE" dirty="0" err="1" smtClean="0"/>
              <a:t>facilisi</a:t>
            </a:r>
            <a:r>
              <a:rPr lang="de-DE" dirty="0" smtClean="0"/>
              <a:t>. Nam </a:t>
            </a:r>
            <a:r>
              <a:rPr lang="de-DE" dirty="0" err="1" smtClean="0"/>
              <a:t>liber</a:t>
            </a:r>
            <a:r>
              <a:rPr lang="de-DE" dirty="0" smtClean="0"/>
              <a:t> </a:t>
            </a:r>
            <a:r>
              <a:rPr lang="de-DE" dirty="0" err="1" smtClean="0"/>
              <a:t>tempor</a:t>
            </a:r>
            <a:r>
              <a:rPr lang="de-DE" dirty="0" smtClean="0"/>
              <a:t> cum </a:t>
            </a:r>
            <a:r>
              <a:rPr lang="de-DE" dirty="0" err="1" smtClean="0"/>
              <a:t>soluta</a:t>
            </a:r>
            <a:r>
              <a:rPr lang="de-DE" dirty="0" smtClean="0"/>
              <a:t> </a:t>
            </a:r>
            <a:r>
              <a:rPr lang="de-DE" dirty="0" err="1" smtClean="0"/>
              <a:t>nobis</a:t>
            </a:r>
            <a:r>
              <a:rPr lang="de-DE" dirty="0" smtClean="0"/>
              <a:t> </a:t>
            </a:r>
            <a:r>
              <a:rPr lang="de-DE" dirty="0" err="1" smtClean="0"/>
              <a:t>eleifend</a:t>
            </a:r>
            <a:r>
              <a:rPr lang="de-DE" dirty="0" smtClean="0"/>
              <a:t> </a:t>
            </a:r>
            <a:r>
              <a:rPr lang="de-DE" dirty="0" err="1" smtClean="0"/>
              <a:t>option</a:t>
            </a:r>
            <a:r>
              <a:rPr lang="de-DE" dirty="0" smtClean="0"/>
              <a:t> </a:t>
            </a:r>
            <a:r>
              <a:rPr lang="de-DE" dirty="0" err="1" smtClean="0"/>
              <a:t>congue</a:t>
            </a:r>
            <a:r>
              <a:rPr lang="de-DE" dirty="0" smtClean="0"/>
              <a:t> </a:t>
            </a:r>
            <a:r>
              <a:rPr lang="de-DE" dirty="0" err="1" smtClean="0"/>
              <a:t>nihil</a:t>
            </a:r>
            <a:r>
              <a:rPr lang="de-DE" dirty="0" smtClean="0"/>
              <a:t> </a:t>
            </a:r>
            <a:r>
              <a:rPr lang="de-DE" dirty="0" err="1" smtClean="0"/>
              <a:t>imperdiet</a:t>
            </a:r>
            <a:r>
              <a:rPr lang="de-DE" dirty="0" smtClean="0"/>
              <a:t> </a:t>
            </a:r>
            <a:r>
              <a:rPr lang="de-DE" dirty="0" err="1" smtClean="0"/>
              <a:t>doming</a:t>
            </a:r>
            <a:r>
              <a:rPr lang="de-DE" dirty="0" smtClean="0"/>
              <a:t> </a:t>
            </a:r>
            <a:r>
              <a:rPr lang="de-DE" dirty="0" err="1" smtClean="0"/>
              <a:t>id</a:t>
            </a:r>
            <a:r>
              <a:rPr lang="de-DE" dirty="0" smtClean="0"/>
              <a:t> </a:t>
            </a:r>
            <a:r>
              <a:rPr lang="de-DE" dirty="0" err="1" smtClean="0"/>
              <a:t>quod</a:t>
            </a:r>
            <a:r>
              <a:rPr lang="de-DE" dirty="0" smtClean="0"/>
              <a:t> </a:t>
            </a:r>
            <a:r>
              <a:rPr lang="de-DE" dirty="0" err="1" smtClean="0"/>
              <a:t>mazim</a:t>
            </a:r>
            <a:r>
              <a:rPr lang="de-DE" dirty="0" smtClean="0"/>
              <a:t> </a:t>
            </a:r>
            <a:r>
              <a:rPr lang="de-DE" dirty="0" err="1" smtClean="0"/>
              <a:t>placerat</a:t>
            </a:r>
            <a:r>
              <a:rPr lang="de-DE" dirty="0" smtClean="0"/>
              <a:t> </a:t>
            </a:r>
            <a:r>
              <a:rPr lang="de-DE" dirty="0" err="1" smtClean="0"/>
              <a:t>facer</a:t>
            </a:r>
            <a:r>
              <a:rPr lang="de-DE" dirty="0" smtClean="0"/>
              <a:t> </a:t>
            </a:r>
            <a:r>
              <a:rPr lang="de-DE" dirty="0" err="1" smtClean="0"/>
              <a:t>possim</a:t>
            </a:r>
            <a:r>
              <a:rPr lang="de-DE" dirty="0" smtClean="0"/>
              <a:t> </a:t>
            </a:r>
            <a:r>
              <a:rPr lang="de-DE" dirty="0" err="1" smtClean="0"/>
              <a:t>assum</a:t>
            </a:r>
            <a:r>
              <a:rPr lang="de-DE" dirty="0" smtClean="0"/>
              <a:t>.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 MOTION_Inhalt_Text links Grafik/Bild im Anschnit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720000"/>
            <a:ext cx="4133650" cy="720000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lang="de-DE" dirty="0" smtClean="0"/>
              <a:t>Headline   ̶ Tahoma 22pt</a:t>
            </a:r>
            <a:br>
              <a:rPr lang="de-DE" dirty="0" smtClean="0"/>
            </a:br>
            <a:r>
              <a:rPr lang="de-DE" dirty="0" smtClean="0">
                <a:solidFill>
                  <a:srgbClr val="86120D"/>
                </a:solidFill>
              </a:rPr>
              <a:t>Zweite Zeile in Kopfbalkenfarbe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4" hasCustomPrompt="1"/>
          </p:nvPr>
        </p:nvSpPr>
        <p:spPr>
          <a:xfrm>
            <a:off x="432000" y="1715388"/>
            <a:ext cx="3960000" cy="44100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de-DE" dirty="0" smtClean="0"/>
              <a:t>Subheadline</a:t>
            </a:r>
          </a:p>
          <a:p>
            <a:pPr lvl="1"/>
            <a:r>
              <a:rPr lang="de-DE" dirty="0" err="1" smtClean="0">
                <a:solidFill>
                  <a:schemeClr val="accent5"/>
                </a:solidFill>
              </a:rPr>
              <a:t>Lorem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ipsum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dolor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sit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amet</a:t>
            </a:r>
            <a:r>
              <a:rPr lang="de-DE" dirty="0" smtClean="0">
                <a:solidFill>
                  <a:schemeClr val="accent5"/>
                </a:solidFill>
              </a:rPr>
              <a:t>, </a:t>
            </a:r>
            <a:r>
              <a:rPr lang="de-DE" dirty="0" err="1" smtClean="0">
                <a:solidFill>
                  <a:schemeClr val="accent5"/>
                </a:solidFill>
              </a:rPr>
              <a:t>consectetuer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adipiscing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elit</a:t>
            </a:r>
            <a:r>
              <a:rPr lang="de-DE" dirty="0" smtClean="0">
                <a:solidFill>
                  <a:schemeClr val="accent5"/>
                </a:solidFill>
              </a:rPr>
              <a:t>, </a:t>
            </a:r>
            <a:r>
              <a:rPr lang="de-DE" dirty="0" err="1" smtClean="0">
                <a:solidFill>
                  <a:schemeClr val="accent5"/>
                </a:solidFill>
              </a:rPr>
              <a:t>sed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diam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nonummy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nibh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euismod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tincidunt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ut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laoreet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dolore</a:t>
            </a:r>
            <a:r>
              <a:rPr lang="de-DE" dirty="0" smtClean="0">
                <a:solidFill>
                  <a:schemeClr val="accent5"/>
                </a:solidFill>
              </a:rPr>
              <a:t> magna </a:t>
            </a:r>
            <a:r>
              <a:rPr lang="de-DE" dirty="0" err="1" smtClean="0">
                <a:solidFill>
                  <a:schemeClr val="accent5"/>
                </a:solidFill>
              </a:rPr>
              <a:t>aliquam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erat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volutpat</a:t>
            </a:r>
            <a:r>
              <a:rPr lang="de-DE" dirty="0" smtClean="0">
                <a:solidFill>
                  <a:schemeClr val="accent5"/>
                </a:solidFill>
              </a:rPr>
              <a:t>. </a:t>
            </a:r>
            <a:r>
              <a:rPr lang="de-DE" dirty="0" err="1" smtClean="0">
                <a:solidFill>
                  <a:schemeClr val="accent5"/>
                </a:solidFill>
              </a:rPr>
              <a:t>Ut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wisi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enim</a:t>
            </a:r>
            <a:r>
              <a:rPr lang="de-DE" dirty="0" smtClean="0">
                <a:solidFill>
                  <a:schemeClr val="accent5"/>
                </a:solidFill>
              </a:rPr>
              <a:t> ad minim </a:t>
            </a:r>
            <a:r>
              <a:rPr lang="de-DE" dirty="0" err="1" smtClean="0">
                <a:solidFill>
                  <a:schemeClr val="accent5"/>
                </a:solidFill>
              </a:rPr>
              <a:t>veniam</a:t>
            </a:r>
            <a:r>
              <a:rPr lang="de-DE" dirty="0" smtClean="0">
                <a:solidFill>
                  <a:schemeClr val="accent5"/>
                </a:solidFill>
              </a:rPr>
              <a:t>, </a:t>
            </a:r>
            <a:r>
              <a:rPr lang="de-DE" dirty="0" err="1" smtClean="0">
                <a:solidFill>
                  <a:schemeClr val="accent5"/>
                </a:solidFill>
              </a:rPr>
              <a:t>quis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nostrud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exerci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tation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ullamcorper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suscipit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lobortis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nisl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ut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aliquip</a:t>
            </a:r>
            <a:r>
              <a:rPr lang="de-DE" dirty="0" smtClean="0">
                <a:solidFill>
                  <a:schemeClr val="accent5"/>
                </a:solidFill>
              </a:rPr>
              <a:t> ex </a:t>
            </a:r>
            <a:r>
              <a:rPr lang="de-DE" dirty="0" err="1" smtClean="0">
                <a:solidFill>
                  <a:schemeClr val="accent5"/>
                </a:solidFill>
              </a:rPr>
              <a:t>ea</a:t>
            </a:r>
            <a:r>
              <a:rPr lang="de-DE" dirty="0" smtClean="0">
                <a:solidFill>
                  <a:schemeClr val="accent5"/>
                </a:solidFill>
              </a:rPr>
              <a:t> commodo </a:t>
            </a:r>
            <a:r>
              <a:rPr lang="de-DE" dirty="0" err="1" smtClean="0">
                <a:solidFill>
                  <a:schemeClr val="accent5"/>
                </a:solidFill>
              </a:rPr>
              <a:t>consequat</a:t>
            </a:r>
            <a:r>
              <a:rPr lang="de-DE" dirty="0" smtClean="0">
                <a:solidFill>
                  <a:schemeClr val="accent5"/>
                </a:solidFill>
              </a:rPr>
              <a:t>. Duis </a:t>
            </a:r>
            <a:r>
              <a:rPr lang="de-DE" dirty="0" err="1" smtClean="0">
                <a:solidFill>
                  <a:schemeClr val="accent5"/>
                </a:solidFill>
              </a:rPr>
              <a:t>autem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vel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eum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iriure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dolor</a:t>
            </a:r>
            <a:r>
              <a:rPr lang="de-DE" dirty="0" smtClean="0">
                <a:solidFill>
                  <a:schemeClr val="accent5"/>
                </a:solidFill>
              </a:rPr>
              <a:t> in </a:t>
            </a:r>
            <a:r>
              <a:rPr lang="de-DE" dirty="0" err="1" smtClean="0">
                <a:solidFill>
                  <a:schemeClr val="accent5"/>
                </a:solidFill>
              </a:rPr>
              <a:t>hendrerit</a:t>
            </a:r>
            <a:r>
              <a:rPr lang="de-DE" dirty="0" smtClean="0">
                <a:solidFill>
                  <a:schemeClr val="accent5"/>
                </a:solidFill>
              </a:rPr>
              <a:t> in </a:t>
            </a:r>
            <a:r>
              <a:rPr lang="de-DE" dirty="0" err="1" smtClean="0">
                <a:solidFill>
                  <a:schemeClr val="accent5"/>
                </a:solidFill>
              </a:rPr>
              <a:t>vulputate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velit</a:t>
            </a:r>
            <a:r>
              <a:rPr lang="de-DE" dirty="0" smtClean="0">
                <a:solidFill>
                  <a:schemeClr val="accent5"/>
                </a:solidFill>
              </a:rPr>
              <a:t> esse </a:t>
            </a:r>
            <a:r>
              <a:rPr lang="de-DE" dirty="0" err="1" smtClean="0">
                <a:solidFill>
                  <a:schemeClr val="accent5"/>
                </a:solidFill>
              </a:rPr>
              <a:t>molestie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consequat</a:t>
            </a:r>
            <a:r>
              <a:rPr lang="de-DE" dirty="0" smtClean="0">
                <a:solidFill>
                  <a:schemeClr val="accent5"/>
                </a:solidFill>
              </a:rPr>
              <a:t>, </a:t>
            </a:r>
            <a:r>
              <a:rPr lang="de-DE" dirty="0" err="1" smtClean="0">
                <a:solidFill>
                  <a:schemeClr val="accent5"/>
                </a:solidFill>
              </a:rPr>
              <a:t>vel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illum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dolore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eu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feugiat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nulla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facilisis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at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vero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eros</a:t>
            </a:r>
            <a:r>
              <a:rPr lang="de-DE" dirty="0" smtClean="0">
                <a:solidFill>
                  <a:schemeClr val="accent5"/>
                </a:solidFill>
              </a:rPr>
              <a:t> et </a:t>
            </a:r>
            <a:r>
              <a:rPr lang="de-DE" dirty="0" err="1" smtClean="0">
                <a:solidFill>
                  <a:schemeClr val="accent5"/>
                </a:solidFill>
              </a:rPr>
              <a:t>accumsan</a:t>
            </a:r>
            <a:r>
              <a:rPr lang="de-DE" dirty="0" smtClean="0">
                <a:solidFill>
                  <a:schemeClr val="accent5"/>
                </a:solidFill>
              </a:rPr>
              <a:t> et </a:t>
            </a:r>
            <a:r>
              <a:rPr lang="de-DE" dirty="0" err="1" smtClean="0">
                <a:solidFill>
                  <a:schemeClr val="accent5"/>
                </a:solidFill>
              </a:rPr>
              <a:t>iusto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odio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dignissim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qui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blandit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praesent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luptatum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zzril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delenit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augue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duis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dolore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te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feugait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nulla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facilisi</a:t>
            </a:r>
            <a:r>
              <a:rPr lang="de-DE" dirty="0" smtClean="0">
                <a:solidFill>
                  <a:schemeClr val="accent5"/>
                </a:solidFill>
              </a:rPr>
              <a:t>. Nam </a:t>
            </a:r>
            <a:r>
              <a:rPr lang="de-DE" dirty="0" err="1" smtClean="0">
                <a:solidFill>
                  <a:schemeClr val="accent5"/>
                </a:solidFill>
              </a:rPr>
              <a:t>liber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tempor</a:t>
            </a:r>
            <a:r>
              <a:rPr lang="de-DE" dirty="0" smtClean="0">
                <a:solidFill>
                  <a:schemeClr val="accent5"/>
                </a:solidFill>
              </a:rPr>
              <a:t> cum </a:t>
            </a:r>
            <a:r>
              <a:rPr lang="de-DE" dirty="0" err="1" smtClean="0">
                <a:solidFill>
                  <a:schemeClr val="accent5"/>
                </a:solidFill>
              </a:rPr>
              <a:t>soluta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nobis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eleifend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option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congue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nihil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imperdiet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doming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id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quod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mazim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placerat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facer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possim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assum</a:t>
            </a:r>
            <a:r>
              <a:rPr lang="de-DE" dirty="0" smtClean="0">
                <a:solidFill>
                  <a:schemeClr val="accent5"/>
                </a:solidFill>
              </a:rPr>
              <a:t>. </a:t>
            </a:r>
            <a:r>
              <a:rPr lang="de-DE" dirty="0" err="1" smtClean="0">
                <a:solidFill>
                  <a:schemeClr val="accent5"/>
                </a:solidFill>
              </a:rPr>
              <a:t>Typi</a:t>
            </a:r>
            <a:r>
              <a:rPr lang="de-DE" dirty="0" smtClean="0">
                <a:solidFill>
                  <a:schemeClr val="accent5"/>
                </a:solidFill>
              </a:rPr>
              <a:t> non </a:t>
            </a:r>
            <a:r>
              <a:rPr lang="de-DE" dirty="0" err="1" smtClean="0">
                <a:solidFill>
                  <a:schemeClr val="accent5"/>
                </a:solidFill>
              </a:rPr>
              <a:t>habent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claritatem</a:t>
            </a:r>
            <a:r>
              <a:rPr lang="de-DE" dirty="0" smtClean="0">
                <a:solidFill>
                  <a:schemeClr val="accent5"/>
                </a:solidFill>
              </a:rPr>
              <a:t> </a:t>
            </a:r>
            <a:r>
              <a:rPr lang="de-DE" dirty="0" err="1" smtClean="0">
                <a:solidFill>
                  <a:schemeClr val="accent5"/>
                </a:solidFill>
              </a:rPr>
              <a:t>insitam</a:t>
            </a:r>
            <a:r>
              <a:rPr lang="de-DE" dirty="0" smtClean="0">
                <a:solidFill>
                  <a:schemeClr val="accent5"/>
                </a:solidFill>
              </a:rPr>
              <a:t>.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3" hasCustomPrompt="1"/>
          </p:nvPr>
        </p:nvSpPr>
        <p:spPr>
          <a:xfrm>
            <a:off x="4752000" y="529200"/>
            <a:ext cx="4392000" cy="57168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de-DE" dirty="0" smtClean="0"/>
              <a:t>ABBILDUNG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 MOTION_Inhalt_Freie Seite plus Bildunterschrift/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3" hasCustomPrompt="1"/>
          </p:nvPr>
        </p:nvSpPr>
        <p:spPr>
          <a:xfrm>
            <a:off x="0" y="529200"/>
            <a:ext cx="9144000" cy="5716800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endParaRPr lang="de-DE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720000"/>
            <a:ext cx="8280000" cy="720000"/>
          </a:xfrm>
        </p:spPr>
        <p:txBody>
          <a:bodyPr/>
          <a:lstStyle>
            <a:lvl1pPr>
              <a:defRPr sz="2200">
                <a:solidFill>
                  <a:srgbClr val="333333"/>
                </a:solidFill>
              </a:defRPr>
            </a:lvl1pPr>
          </a:lstStyle>
          <a:p>
            <a:r>
              <a:rPr lang="de-DE" dirty="0" smtClean="0"/>
              <a:t>Headline   ̶ Tahoma </a:t>
            </a:r>
            <a:r>
              <a:rPr lang="de-DE" dirty="0" err="1" smtClean="0"/>
              <a:t>Regular</a:t>
            </a:r>
            <a:r>
              <a:rPr lang="de-DE" dirty="0" smtClean="0"/>
              <a:t> 22pt</a:t>
            </a:r>
            <a:br>
              <a:rPr lang="de-DE" dirty="0" smtClean="0"/>
            </a:br>
            <a:r>
              <a:rPr lang="de-DE" dirty="0" smtClean="0">
                <a:solidFill>
                  <a:srgbClr val="86120D"/>
                </a:solidFill>
              </a:rPr>
              <a:t>Zweite Zeile bitte immer in Kopfbalkenfarbe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520800"/>
            <a:ext cx="5068241" cy="720000"/>
          </a:xfrm>
          <a:solidFill>
            <a:schemeClr val="bg1">
              <a:alpha val="75000"/>
            </a:schemeClr>
          </a:solidFill>
        </p:spPr>
        <p:txBody>
          <a:bodyPr lIns="432000" anchor="ctr" anchorCtr="0"/>
          <a:lstStyle>
            <a:lvl1pPr>
              <a:buFontTx/>
              <a:buNone/>
              <a:defRPr/>
            </a:lvl1pPr>
          </a:lstStyle>
          <a:p>
            <a:pPr>
              <a:lnSpc>
                <a:spcPts val="1600"/>
              </a:lnSpc>
            </a:pPr>
            <a:r>
              <a:rPr lang="de-DE" dirty="0" smtClean="0"/>
              <a:t>Bildbeschreibung/Legende   ̶ Tahoma </a:t>
            </a:r>
            <a:r>
              <a:rPr lang="de-DE" dirty="0" err="1" smtClean="0"/>
              <a:t>Regular</a:t>
            </a:r>
            <a:r>
              <a:rPr lang="de-DE" dirty="0" smtClean="0"/>
              <a:t> 14pt</a:t>
            </a:r>
          </a:p>
          <a:p>
            <a:pPr>
              <a:lnSpc>
                <a:spcPts val="1600"/>
              </a:lnSpc>
            </a:pPr>
            <a:r>
              <a:rPr lang="de-DE" dirty="0" smtClean="0">
                <a:solidFill>
                  <a:srgbClr val="CC1F2F"/>
                </a:solidFill>
              </a:rPr>
              <a:t>Copyright, Jahr etc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0" y="0"/>
            <a:ext cx="9144000" cy="529200"/>
          </a:xfrm>
          <a:prstGeom prst="rect">
            <a:avLst/>
          </a:prstGeom>
          <a:solidFill>
            <a:srgbClr val="1A9B7E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prstTxWarp prst="textNoShape">
              <a:avLst/>
            </a:prstTxWarp>
          </a:bodyPr>
          <a:lstStyle/>
          <a:p>
            <a:endParaRPr lang="de-DE" dirty="0">
              <a:solidFill>
                <a:srgbClr val="1A9B7E"/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2000" y="720000"/>
            <a:ext cx="8280000" cy="720000"/>
          </a:xfrm>
          <a:prstGeom prst="rect">
            <a:avLst/>
          </a:prstGeom>
        </p:spPr>
        <p:txBody>
          <a:bodyPr vert="horz" lIns="0" tIns="0" rIns="91440" bIns="0" rtlCol="0" anchor="t" anchorCtr="0">
            <a:noAutofit/>
          </a:bodyPr>
          <a:lstStyle/>
          <a:p>
            <a:r>
              <a:rPr lang="de-DE" dirty="0" smtClean="0"/>
              <a:t>Headline   ̶ Tahoma Regular 22pt</a:t>
            </a:r>
            <a:br>
              <a:rPr lang="de-DE" dirty="0" smtClean="0"/>
            </a:br>
            <a:r>
              <a:rPr lang="de-DE" dirty="0" smtClean="0">
                <a:solidFill>
                  <a:srgbClr val="86120D"/>
                </a:solidFill>
              </a:rPr>
              <a:t>Zweite Zeile bitte immer in Kopfbalkenfarbe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717200"/>
            <a:ext cx="8280000" cy="441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Stichpunkt (</a:t>
            </a:r>
            <a:r>
              <a:rPr lang="de-DE" dirty="0" err="1" smtClean="0"/>
              <a:t>Tahoma</a:t>
            </a:r>
            <a:r>
              <a:rPr lang="de-DE" dirty="0" smtClean="0"/>
              <a:t> Regular, 16pt)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1"/>
            <a:r>
              <a:rPr lang="de-DE" dirty="0" smtClean="0"/>
              <a:t>Zweite Ebene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2"/>
            <a:r>
              <a:rPr lang="de-DE" dirty="0" smtClean="0"/>
              <a:t>Dritte Ebene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3"/>
            <a:r>
              <a:rPr lang="de-DE" dirty="0" smtClean="0"/>
              <a:t>Vierte Ebene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4"/>
            <a:r>
              <a:rPr lang="de-DE" dirty="0" smtClean="0"/>
              <a:t>Fünfte Ebene</a:t>
            </a:r>
            <a:br>
              <a:rPr lang="de-DE" dirty="0" smtClean="0"/>
            </a:br>
            <a:r>
              <a:rPr lang="de-DE" dirty="0" smtClean="0"/>
              <a:t>Zeile 2</a:t>
            </a:r>
          </a:p>
          <a:p>
            <a:pPr lvl="4"/>
            <a:endParaRPr lang="de-DE" dirty="0" smtClean="0"/>
          </a:p>
        </p:txBody>
      </p:sp>
      <p:sp>
        <p:nvSpPr>
          <p:cNvPr id="28" name="Textfeld 27"/>
          <p:cNvSpPr txBox="1"/>
          <p:nvPr/>
        </p:nvSpPr>
        <p:spPr>
          <a:xfrm>
            <a:off x="6705605" y="144004"/>
            <a:ext cx="20939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600" b="0" i="0" dirty="0" smtClean="0">
                <a:solidFill>
                  <a:schemeClr val="bg1"/>
                </a:solidFill>
                <a:latin typeface="+mn-lt"/>
                <a:cs typeface="Arial"/>
              </a:rPr>
              <a:t>Fraunhofer </a:t>
            </a:r>
            <a:r>
              <a:rPr lang="de-DE" sz="1600" b="1" i="0" dirty="0" smtClean="0">
                <a:solidFill>
                  <a:schemeClr val="bg1"/>
                </a:solidFill>
                <a:latin typeface="+mn-lt"/>
                <a:cs typeface="Arial"/>
              </a:rPr>
              <a:t>FOKUS</a:t>
            </a:r>
            <a:endParaRPr lang="de-DE" sz="1600" b="1" i="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cxnSp>
        <p:nvCxnSpPr>
          <p:cNvPr id="30" name="Gerade Verbindung 29"/>
          <p:cNvCxnSpPr/>
          <p:nvPr/>
        </p:nvCxnSpPr>
        <p:spPr>
          <a:xfrm>
            <a:off x="0" y="6246722"/>
            <a:ext cx="9144000" cy="1588"/>
          </a:xfrm>
          <a:prstGeom prst="line">
            <a:avLst/>
          </a:prstGeom>
          <a:ln w="6350">
            <a:solidFill>
              <a:srgbClr val="606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platzhalter 9"/>
          <p:cNvSpPr txBox="1">
            <a:spLocks/>
          </p:cNvSpPr>
          <p:nvPr userDrawn="1"/>
        </p:nvSpPr>
        <p:spPr>
          <a:xfrm>
            <a:off x="310551" y="6405565"/>
            <a:ext cx="4133850" cy="21907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buFont typeface="Arial" pitchFamily="34" charset="0"/>
              <a:buNone/>
              <a:defRPr sz="1000"/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79C7D"/>
              </a:buClr>
              <a:buSzTx/>
              <a:buFont typeface="Arial" pitchFamily="34" charset="0"/>
              <a:buNone/>
              <a:tabLst/>
              <a:defRPr/>
            </a:pPr>
            <a:fld id="{8326D033-20DA-4AE8-992F-06E68E102FA2}" type="slidenum">
              <a:rPr kumimoji="0" lang="de-AT" sz="1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179C7D"/>
                </a:buClr>
                <a:buSzTx/>
                <a:buFont typeface="Arial" pitchFamily="34" charset="0"/>
                <a:buNone/>
                <a:tabLst/>
                <a:defRPr/>
              </a:pPr>
              <a:t>‹Nr.›</a:t>
            </a:fld>
            <a:endParaRPr kumimoji="0" lang="de-AT" sz="1000" b="0" i="0" u="none" strike="noStrike" kern="120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8241323" y="6400801"/>
            <a:ext cx="199292" cy="215900"/>
          </a:xfrm>
          <a:prstGeom prst="rect">
            <a:avLst/>
          </a:prstGeom>
          <a:solidFill>
            <a:srgbClr val="658E0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 bwMode="auto">
          <a:xfrm>
            <a:off x="7889631" y="6400801"/>
            <a:ext cx="199292" cy="215900"/>
          </a:xfrm>
          <a:prstGeom prst="rect">
            <a:avLst/>
          </a:prstGeom>
          <a:solidFill>
            <a:srgbClr val="6D99C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auto">
          <a:xfrm>
            <a:off x="7537939" y="6400801"/>
            <a:ext cx="199292" cy="215900"/>
          </a:xfrm>
          <a:prstGeom prst="rect">
            <a:avLst/>
          </a:prstGeom>
          <a:solidFill>
            <a:srgbClr val="123C8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 bwMode="auto">
          <a:xfrm>
            <a:off x="6482863" y="6400801"/>
            <a:ext cx="199292" cy="215900"/>
          </a:xfrm>
          <a:prstGeom prst="rect">
            <a:avLst/>
          </a:prstGeom>
          <a:solidFill>
            <a:srgbClr val="F1631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6131170" y="6400801"/>
            <a:ext cx="199292" cy="215900"/>
          </a:xfrm>
          <a:prstGeom prst="rect">
            <a:avLst/>
          </a:prstGeom>
          <a:solidFill>
            <a:srgbClr val="F8CB1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26" name="Rechteck 25"/>
          <p:cNvSpPr/>
          <p:nvPr userDrawn="1"/>
        </p:nvSpPr>
        <p:spPr bwMode="auto">
          <a:xfrm>
            <a:off x="7186247" y="6400801"/>
            <a:ext cx="199292" cy="215900"/>
          </a:xfrm>
          <a:prstGeom prst="rect">
            <a:avLst/>
          </a:prstGeom>
          <a:solidFill>
            <a:srgbClr val="69045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27" name="Rechteck 26"/>
          <p:cNvSpPr/>
          <p:nvPr userDrawn="1"/>
        </p:nvSpPr>
        <p:spPr bwMode="auto">
          <a:xfrm>
            <a:off x="6834555" y="6400801"/>
            <a:ext cx="199292" cy="215900"/>
          </a:xfrm>
          <a:prstGeom prst="rect">
            <a:avLst/>
          </a:prstGeom>
          <a:solidFill>
            <a:srgbClr val="90090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pic>
        <p:nvPicPr>
          <p:cNvPr id="32" name="Grafik 31" descr="fokus_rgb_nur signet.wmf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582404" y="6400800"/>
            <a:ext cx="214271" cy="21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249" r:id="rId1"/>
    <p:sldLayoutId id="2147486250" r:id="rId2"/>
    <p:sldLayoutId id="2147486252" r:id="rId3"/>
    <p:sldLayoutId id="2147486251" r:id="rId4"/>
    <p:sldLayoutId id="2147486253" r:id="rId5"/>
    <p:sldLayoutId id="2147486320" r:id="rId6"/>
    <p:sldLayoutId id="2147486321" r:id="rId7"/>
    <p:sldLayoutId id="2147486322" r:id="rId8"/>
    <p:sldLayoutId id="2147486332" r:id="rId9"/>
    <p:sldLayoutId id="2147486333" r:id="rId10"/>
    <p:sldLayoutId id="2147486334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rgbClr val="1A9B7E"/>
          </a:solidFill>
          <a:latin typeface="+mj-lt"/>
          <a:ea typeface="+mj-ea"/>
          <a:cs typeface="+mj-cs"/>
        </a:defRPr>
      </a:lvl1pPr>
    </p:titleStyle>
    <p:bodyStyle>
      <a:lvl1pPr marL="363538" indent="-363538" algn="l" defTabSz="447675" rtl="0" eaLnBrk="1" latinLnBrk="0" hangingPunct="1">
        <a:spcBef>
          <a:spcPct val="20000"/>
        </a:spcBef>
        <a:buClr>
          <a:srgbClr val="1A9B7E"/>
        </a:buClr>
        <a:buFont typeface="Wingdings" charset="2"/>
        <a:buChar char="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Wingdings" charset="2"/>
        <a:buChar char="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Symbol" pitchFamily="18" charset="2"/>
        <a:buChar char="-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pitchFamily="2" charset="2"/>
        <a:buChar char="§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de.dbpedia.org/page/Bezirk_Friedrichshain-Kreuzbe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Open Data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Die Idee</a:t>
            </a:r>
            <a:endParaRPr lang="en-GB" dirty="0">
              <a:latin typeface="Arial" charset="0"/>
            </a:endParaRPr>
          </a:p>
        </p:txBody>
      </p:sp>
      <p:sp>
        <p:nvSpPr>
          <p:cNvPr id="184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cs typeface="+mn-cs"/>
            </a:endParaRPr>
          </a:p>
        </p:txBody>
      </p:sp>
      <p:grpSp>
        <p:nvGrpSpPr>
          <p:cNvPr id="21507" name="Gruppieren 2"/>
          <p:cNvGrpSpPr>
            <a:grpSpLocks/>
          </p:cNvGrpSpPr>
          <p:nvPr/>
        </p:nvGrpSpPr>
        <p:grpSpPr bwMode="auto">
          <a:xfrm>
            <a:off x="429998" y="4392168"/>
            <a:ext cx="8065681" cy="1534351"/>
            <a:chOff x="1015505" y="1365239"/>
            <a:chExt cx="6634683" cy="1095375"/>
          </a:xfrm>
        </p:grpSpPr>
        <p:pic>
          <p:nvPicPr>
            <p:cNvPr id="21510" name="Picture 12" descr="Beschreibung: Beschreibung: C:\Users\lba\Documents\My Dropbox\GovMashups\AMS_Screensho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505" y="1372805"/>
              <a:ext cx="1476375" cy="106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1" name="Grafik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66" t="10521" r="27444" b="31561"/>
            <a:stretch>
              <a:fillRect/>
            </a:stretch>
          </p:blipFill>
          <p:spPr bwMode="auto">
            <a:xfrm>
              <a:off x="2853805" y="1372805"/>
              <a:ext cx="1438275" cy="106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2" name="Picture 14" descr="Beschreibung: Beschreibung: C:\Users\lba\Work\Projects\GovMashups\SVN\Milestones\M_2010_07_26\FixMyStad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981" y="1365239"/>
              <a:ext cx="1400175" cy="1095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3" name="Picture 15" descr="Beschreibung: Beschreibung: C:\Users\lba\Work\Projects\GovMashups\SVN\Milestones\M_2010_07_26\FixMyStadtMobile_Final_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3813" y="1529967"/>
              <a:ext cx="1476375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Pfeil nach rechts 10"/>
            <p:cNvSpPr/>
            <p:nvPr/>
          </p:nvSpPr>
          <p:spPr>
            <a:xfrm>
              <a:off x="2421905" y="1768367"/>
              <a:ext cx="575879" cy="2889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de-DE" sz="11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Times New Roman" charset="0"/>
                </a:rPr>
                <a:t> </a:t>
              </a:r>
              <a:endParaRPr lang="en-GB" sz="1100">
                <a:solidFill>
                  <a:srgbClr val="FFFFFF"/>
                </a:solidFill>
                <a:latin typeface="Arial" charset="0"/>
                <a:ea typeface="ＭＳ Ｐゴシック" charset="0"/>
                <a:cs typeface="Times New Roman" charset="0"/>
              </a:endParaRPr>
            </a:p>
          </p:txBody>
        </p:sp>
        <p:sp>
          <p:nvSpPr>
            <p:cNvPr id="18" name="Pfeil nach rechts 11"/>
            <p:cNvSpPr/>
            <p:nvPr/>
          </p:nvSpPr>
          <p:spPr>
            <a:xfrm>
              <a:off x="4149542" y="1777433"/>
              <a:ext cx="575880" cy="2878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de-DE" sz="11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Times New Roman" charset="0"/>
                </a:rPr>
                <a:t> </a:t>
              </a:r>
              <a:endParaRPr lang="en-GB" sz="1100">
                <a:solidFill>
                  <a:srgbClr val="FFFFFF"/>
                </a:solidFill>
                <a:latin typeface="Arial" charset="0"/>
                <a:ea typeface="ＭＳ Ｐゴシック" charset="0"/>
                <a:cs typeface="Times New Roman" charset="0"/>
              </a:endParaRPr>
            </a:p>
          </p:txBody>
        </p:sp>
        <p:sp>
          <p:nvSpPr>
            <p:cNvPr id="19" name="Pfeil nach rechts 12"/>
            <p:cNvSpPr/>
            <p:nvPr/>
          </p:nvSpPr>
          <p:spPr>
            <a:xfrm rot="10800000">
              <a:off x="5733537" y="1762700"/>
              <a:ext cx="577185" cy="2878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de-DE" sz="11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Times New Roman" charset="0"/>
                </a:rPr>
                <a:t> </a:t>
              </a:r>
              <a:endParaRPr lang="en-GB" sz="1100">
                <a:solidFill>
                  <a:srgbClr val="FFFFFF"/>
                </a:solidFill>
                <a:latin typeface="Arial" charset="0"/>
                <a:ea typeface="ＭＳ Ｐゴシック" charset="0"/>
                <a:cs typeface="Times New Roman" charset="0"/>
              </a:endParaRPr>
            </a:p>
          </p:txBody>
        </p:sp>
      </p:grpSp>
      <p:sp>
        <p:nvSpPr>
          <p:cNvPr id="18437" name="Rectangle 16"/>
          <p:cNvSpPr>
            <a:spLocks noChangeArrowheads="1"/>
          </p:cNvSpPr>
          <p:nvPr/>
        </p:nvSpPr>
        <p:spPr bwMode="auto">
          <a:xfrm>
            <a:off x="0" y="2203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6" name="Gruppierung 5"/>
          <p:cNvGrpSpPr/>
          <p:nvPr/>
        </p:nvGrpSpPr>
        <p:grpSpPr>
          <a:xfrm>
            <a:off x="5699108" y="1005741"/>
            <a:ext cx="3444893" cy="2827449"/>
            <a:chOff x="5699108" y="1005741"/>
            <a:chExt cx="3444893" cy="2827449"/>
          </a:xfrm>
        </p:grpSpPr>
        <p:pic>
          <p:nvPicPr>
            <p:cNvPr id="2" name="Bild 1"/>
            <p:cNvPicPr>
              <a:picLocks noChangeAspect="1"/>
            </p:cNvPicPr>
            <p:nvPr/>
          </p:nvPicPr>
          <p:blipFill rotWithShape="1">
            <a:blip r:embed="rId7"/>
            <a:srcRect l="11008" t="3096" r="10482" b="12370"/>
            <a:stretch/>
          </p:blipFill>
          <p:spPr>
            <a:xfrm>
              <a:off x="5699108" y="1005741"/>
              <a:ext cx="3202366" cy="2827449"/>
            </a:xfrm>
            <a:prstGeom prst="rect">
              <a:avLst/>
            </a:prstGeom>
          </p:spPr>
        </p:pic>
        <p:sp>
          <p:nvSpPr>
            <p:cNvPr id="3" name="Textfeld 2"/>
            <p:cNvSpPr txBox="1"/>
            <p:nvPr/>
          </p:nvSpPr>
          <p:spPr>
            <a:xfrm rot="16200000">
              <a:off x="8246640" y="2436307"/>
              <a:ext cx="15331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latin typeface="Arial"/>
                  <a:cs typeface="Arial"/>
                </a:rPr>
                <a:t>c</a:t>
              </a:r>
              <a:r>
                <a:rPr lang="en-US" sz="1100" dirty="0" err="1" smtClean="0">
                  <a:latin typeface="Arial"/>
                  <a:cs typeface="Arial"/>
                </a:rPr>
                <a:t>reativecommons.org</a:t>
              </a:r>
              <a:endParaRPr lang="en-US" sz="1100" dirty="0">
                <a:latin typeface="Arial"/>
                <a:cs typeface="Arial"/>
              </a:endParaRPr>
            </a:p>
          </p:txBody>
        </p:sp>
      </p:grpSp>
      <p:sp>
        <p:nvSpPr>
          <p:cNvPr id="21" name="Pfeil nach rechts 10"/>
          <p:cNvSpPr/>
          <p:nvPr/>
        </p:nvSpPr>
        <p:spPr bwMode="auto">
          <a:xfrm rot="5400000">
            <a:off x="1177393" y="3703656"/>
            <a:ext cx="1167868" cy="404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15000"/>
              </a:lnSpc>
              <a:spcAft>
                <a:spcPts val="1000"/>
              </a:spcAft>
              <a:defRPr/>
            </a:pPr>
            <a:r>
              <a:rPr lang="de-DE" sz="1100">
                <a:solidFill>
                  <a:srgbClr val="FFFFFF"/>
                </a:solidFill>
                <a:latin typeface="Arial" charset="0"/>
                <a:ea typeface="ＭＳ Ｐゴシック" charset="0"/>
                <a:cs typeface="Times New Roman" charset="0"/>
              </a:rPr>
              <a:t> </a:t>
            </a:r>
            <a:endParaRPr lang="en-GB" sz="1100">
              <a:solidFill>
                <a:srgbClr val="FFFFFF"/>
              </a:solidFill>
              <a:latin typeface="Arial" charset="0"/>
              <a:ea typeface="ＭＳ Ｐゴシック" charset="0"/>
              <a:cs typeface="Times New Roman" charset="0"/>
            </a:endParaRPr>
          </a:p>
        </p:txBody>
      </p:sp>
      <p:grpSp>
        <p:nvGrpSpPr>
          <p:cNvPr id="5" name="Gruppierung 4"/>
          <p:cNvGrpSpPr/>
          <p:nvPr/>
        </p:nvGrpSpPr>
        <p:grpSpPr>
          <a:xfrm>
            <a:off x="432000" y="1962415"/>
            <a:ext cx="2438626" cy="1583118"/>
            <a:chOff x="432000" y="1962415"/>
            <a:chExt cx="2438626" cy="1583118"/>
          </a:xfrm>
        </p:grpSpPr>
        <p:pic>
          <p:nvPicPr>
            <p:cNvPr id="4" name="Bild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2000" y="1962415"/>
              <a:ext cx="2110824" cy="1583118"/>
            </a:xfrm>
            <a:prstGeom prst="rect">
              <a:avLst/>
            </a:prstGeom>
          </p:spPr>
        </p:pic>
        <p:sp>
          <p:nvSpPr>
            <p:cNvPr id="22" name="Textfeld 21"/>
            <p:cNvSpPr txBox="1"/>
            <p:nvPr/>
          </p:nvSpPr>
          <p:spPr>
            <a:xfrm rot="16200000">
              <a:off x="2103757" y="2570861"/>
              <a:ext cx="12721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latin typeface="Arial"/>
                  <a:cs typeface="Arial"/>
                </a:rPr>
                <a:t>capl.washjeff.edu</a:t>
              </a:r>
              <a:endParaRPr lang="en-US" sz="1100" dirty="0">
                <a:latin typeface="Arial"/>
                <a:cs typeface="Arial"/>
              </a:endParaRPr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3224361" y="1562635"/>
            <a:ext cx="2737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 defTabSz="447675" fontAlgn="auto">
              <a:spcBef>
                <a:spcPct val="20000"/>
              </a:spcBef>
              <a:spcAft>
                <a:spcPts val="0"/>
              </a:spcAft>
              <a:buClr>
                <a:srgbClr val="1A9B7E"/>
              </a:buClr>
              <a:buFont typeface="Wingdings" charset="2"/>
              <a:buChar char=""/>
            </a:pPr>
            <a:r>
              <a:rPr lang="en-US" sz="1800" dirty="0" err="1" smtClean="0">
                <a:latin typeface="Arial"/>
                <a:cs typeface="Arial"/>
              </a:rPr>
              <a:t>Offene</a:t>
            </a:r>
            <a:r>
              <a:rPr lang="en-US" sz="1800" dirty="0" smtClean="0">
                <a:latin typeface="Arial"/>
                <a:cs typeface="Arial"/>
              </a:rPr>
              <a:t> </a:t>
            </a:r>
            <a:r>
              <a:rPr lang="en-US" sz="1800" dirty="0" err="1" smtClean="0">
                <a:latin typeface="Arial"/>
                <a:cs typeface="Arial"/>
              </a:rPr>
              <a:t>lizenziert</a:t>
            </a:r>
            <a:endParaRPr lang="en-US" sz="1800" dirty="0">
              <a:latin typeface="Arial"/>
              <a:cs typeface="Arial"/>
            </a:endParaRPr>
          </a:p>
          <a:p>
            <a:pPr marL="363538" lvl="0" indent="-363538" defTabSz="447675" fontAlgn="auto">
              <a:spcBef>
                <a:spcPct val="20000"/>
              </a:spcBef>
              <a:spcAft>
                <a:spcPts val="0"/>
              </a:spcAft>
              <a:buClr>
                <a:srgbClr val="1A9B7E"/>
              </a:buClr>
              <a:buFont typeface="Wingdings" charset="2"/>
              <a:buChar char=""/>
            </a:pPr>
            <a:endParaRPr lang="en-US" sz="1800" dirty="0" smtClean="0">
              <a:latin typeface="Arial"/>
              <a:cs typeface="Arial"/>
            </a:endParaRPr>
          </a:p>
          <a:p>
            <a:pPr marL="363538" lvl="0" indent="-363538" defTabSz="447675" fontAlgn="auto">
              <a:spcBef>
                <a:spcPct val="20000"/>
              </a:spcBef>
              <a:spcAft>
                <a:spcPts val="0"/>
              </a:spcAft>
              <a:buClr>
                <a:srgbClr val="1A9B7E"/>
              </a:buClr>
              <a:buFont typeface="Wingdings" charset="2"/>
              <a:buChar char=""/>
            </a:pPr>
            <a:r>
              <a:rPr lang="en-US" sz="1800" dirty="0" err="1">
                <a:latin typeface="Arial"/>
                <a:cs typeface="Arial"/>
              </a:rPr>
              <a:t>m</a:t>
            </a:r>
            <a:r>
              <a:rPr lang="en-US" sz="1800" dirty="0" err="1" smtClean="0">
                <a:latin typeface="Arial"/>
                <a:cs typeface="Arial"/>
              </a:rPr>
              <a:t>aschinenlesbar</a:t>
            </a:r>
            <a:endParaRPr lang="en-US" sz="1800" dirty="0" smtClean="0">
              <a:latin typeface="Arial"/>
              <a:cs typeface="Arial"/>
            </a:endParaRPr>
          </a:p>
          <a:p>
            <a:pPr marL="363538" lvl="0" indent="-363538" defTabSz="447675" fontAlgn="auto">
              <a:spcBef>
                <a:spcPct val="20000"/>
              </a:spcBef>
              <a:spcAft>
                <a:spcPts val="0"/>
              </a:spcAft>
              <a:buClr>
                <a:srgbClr val="1A9B7E"/>
              </a:buClr>
              <a:buFont typeface="Wingdings" charset="2"/>
              <a:buChar char=""/>
            </a:pPr>
            <a:endParaRPr lang="en-US" sz="1800" dirty="0" smtClean="0">
              <a:latin typeface="Arial"/>
              <a:cs typeface="Arial"/>
            </a:endParaRPr>
          </a:p>
          <a:p>
            <a:pPr marL="363538" lvl="0" indent="-363538" defTabSz="447675" fontAlgn="auto">
              <a:spcBef>
                <a:spcPct val="20000"/>
              </a:spcBef>
              <a:spcAft>
                <a:spcPts val="0"/>
              </a:spcAft>
              <a:buClr>
                <a:srgbClr val="1A9B7E"/>
              </a:buClr>
              <a:buFont typeface="Wingdings" charset="2"/>
              <a:buChar char=""/>
            </a:pPr>
            <a:r>
              <a:rPr lang="en-US" sz="1800" dirty="0" err="1">
                <a:latin typeface="Arial"/>
                <a:cs typeface="Arial"/>
              </a:rPr>
              <a:t>e</a:t>
            </a:r>
            <a:r>
              <a:rPr lang="en-US" sz="1800" dirty="0" err="1" smtClean="0">
                <a:latin typeface="Arial"/>
                <a:cs typeface="Arial"/>
              </a:rPr>
              <a:t>infacher</a:t>
            </a:r>
            <a:r>
              <a:rPr lang="en-US" sz="1800" dirty="0" smtClean="0">
                <a:latin typeface="Arial"/>
                <a:cs typeface="Arial"/>
              </a:rPr>
              <a:t> </a:t>
            </a:r>
            <a:r>
              <a:rPr lang="en-US" sz="1800" dirty="0" err="1" smtClean="0">
                <a:latin typeface="Arial"/>
                <a:cs typeface="Arial"/>
              </a:rPr>
              <a:t>Zugang</a:t>
            </a:r>
            <a:endParaRPr lang="en-US" sz="1800" dirty="0" smtClean="0">
              <a:latin typeface="Arial"/>
              <a:cs typeface="Arial"/>
            </a:endParaRPr>
          </a:p>
          <a:p>
            <a:pPr marL="363538" lvl="0" indent="-363538" defTabSz="447675" fontAlgn="auto">
              <a:spcBef>
                <a:spcPct val="20000"/>
              </a:spcBef>
              <a:spcAft>
                <a:spcPts val="0"/>
              </a:spcAft>
              <a:buClr>
                <a:srgbClr val="1A9B7E"/>
              </a:buClr>
              <a:buFont typeface="Wingdings" charset="2"/>
              <a:buChar char=""/>
            </a:pPr>
            <a:endParaRPr lang="en-US" sz="18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791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00"/>
                </a:solidFill>
              </a:rPr>
              <a:t>Daten</a:t>
            </a:r>
            <a:r>
              <a:rPr lang="en-US" dirty="0" smtClean="0">
                <a:solidFill>
                  <a:srgbClr val="000000"/>
                </a:solidFill>
              </a:rPr>
              <a:t> und </a:t>
            </a:r>
            <a:r>
              <a:rPr lang="en-US" dirty="0" err="1" smtClean="0">
                <a:solidFill>
                  <a:srgbClr val="000000"/>
                </a:solidFill>
              </a:rPr>
              <a:t>Dienste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Open Data Platform </a:t>
            </a:r>
            <a:r>
              <a:rPr lang="en-US" dirty="0" err="1" smtClean="0"/>
              <a:t>Architektur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74" y="1715388"/>
            <a:ext cx="7532426" cy="461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70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00"/>
                </a:solidFill>
              </a:rPr>
              <a:t>Beispiel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Barcelona</a:t>
            </a:r>
            <a:endParaRPr lang="en-US" dirty="0"/>
          </a:p>
        </p:txBody>
      </p:sp>
      <p:pic>
        <p:nvPicPr>
          <p:cNvPr id="6" name="Inhaltsplatzhalter 5" descr="Bildschirmfoto 2012-03-28 um 11.52.54.png"/>
          <p:cNvPicPr>
            <a:picLocks noGrp="1" noChangeAspect="1"/>
          </p:cNvPicPr>
          <p:nvPr>
            <p:ph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6" r="1824" b="7475"/>
          <a:stretch/>
        </p:blipFill>
        <p:spPr>
          <a:xfrm>
            <a:off x="432000" y="2093268"/>
            <a:ext cx="7118524" cy="4032120"/>
          </a:xfrm>
        </p:spPr>
      </p:pic>
    </p:spTree>
    <p:extLst>
      <p:ext uri="{BB962C8B-B14F-4D97-AF65-F5344CB8AC3E}">
        <p14:creationId xmlns:p14="http://schemas.microsoft.com/office/powerpoint/2010/main" val="1856401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00"/>
                </a:solidFill>
              </a:rPr>
              <a:t>Wo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möglich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Linked Data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74" y="1507924"/>
            <a:ext cx="7532426" cy="461746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460775" y="4659316"/>
            <a:ext cx="2077513" cy="148175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16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Linked Data: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Semantic Web </a:t>
            </a:r>
            <a:r>
              <a:rPr lang="en-US" dirty="0" err="1" smtClean="0"/>
              <a:t>entzaubert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de-DE" dirty="0" smtClean="0"/>
              <a:t>Universelle Form um </a:t>
            </a:r>
            <a:r>
              <a:rPr lang="de-DE" dirty="0"/>
              <a:t>Fakten </a:t>
            </a:r>
            <a:r>
              <a:rPr lang="de-DE" i="1" dirty="0" smtClean="0"/>
              <a:t>global eindeutig</a:t>
            </a:r>
            <a:r>
              <a:rPr lang="de-DE" dirty="0" smtClean="0"/>
              <a:t> darzustellen. Beispiel</a:t>
            </a:r>
          </a:p>
          <a:p>
            <a:pPr lvl="1"/>
            <a:r>
              <a:rPr lang="de-DE" dirty="0" smtClean="0"/>
              <a:t>Subjekt:	</a:t>
            </a:r>
            <a:r>
              <a:rPr lang="de-DE" dirty="0" smtClean="0">
                <a:solidFill>
                  <a:srgbClr val="B2B2B2"/>
                </a:solidFill>
              </a:rPr>
              <a:t>http</a:t>
            </a:r>
            <a:r>
              <a:rPr lang="de-DE" dirty="0">
                <a:solidFill>
                  <a:srgbClr val="B2B2B2"/>
                </a:solidFill>
              </a:rPr>
              <a:t>://de.dbpedia.org/resource/</a:t>
            </a:r>
            <a:r>
              <a:rPr lang="de-DE" dirty="0" smtClean="0">
                <a:solidFill>
                  <a:srgbClr val="1A9B7E"/>
                </a:solidFill>
              </a:rPr>
              <a:t>London</a:t>
            </a:r>
          </a:p>
          <a:p>
            <a:pPr lvl="1"/>
            <a:r>
              <a:rPr lang="de-DE" dirty="0" smtClean="0"/>
              <a:t>Prädikat:	</a:t>
            </a:r>
            <a:r>
              <a:rPr lang="de-DE" dirty="0" smtClean="0">
                <a:solidFill>
                  <a:srgbClr val="B2B2B2"/>
                </a:solidFill>
              </a:rPr>
              <a:t>http</a:t>
            </a:r>
            <a:r>
              <a:rPr lang="de-DE" dirty="0">
                <a:solidFill>
                  <a:srgbClr val="B2B2B2"/>
                </a:solidFill>
              </a:rPr>
              <a:t>://de.dbpedia.org/property/</a:t>
            </a:r>
            <a:r>
              <a:rPr lang="de-DE" dirty="0" err="1" smtClean="0">
                <a:solidFill>
                  <a:srgbClr val="1A9B7E"/>
                </a:solidFill>
              </a:rPr>
              <a:t>venue_of</a:t>
            </a:r>
            <a:endParaRPr lang="de-DE" dirty="0" smtClean="0">
              <a:solidFill>
                <a:srgbClr val="1A9B7E"/>
              </a:solidFill>
            </a:endParaRPr>
          </a:p>
          <a:p>
            <a:pPr lvl="1"/>
            <a:r>
              <a:rPr lang="de-DE" dirty="0" smtClean="0"/>
              <a:t>Objekt:</a:t>
            </a:r>
            <a:r>
              <a:rPr lang="de-DE" dirty="0"/>
              <a:t>	</a:t>
            </a:r>
            <a:r>
              <a:rPr lang="de-DE" dirty="0">
                <a:solidFill>
                  <a:schemeClr val="accent2"/>
                </a:solidFill>
              </a:rPr>
              <a:t>http://de.dbpedia.org/resource/</a:t>
            </a:r>
            <a:r>
              <a:rPr lang="de-DE" dirty="0" smtClean="0">
                <a:solidFill>
                  <a:srgbClr val="1A9B7E"/>
                </a:solidFill>
              </a:rPr>
              <a:t>Thomas_Cup_1982</a:t>
            </a:r>
          </a:p>
          <a:p>
            <a:endParaRPr lang="de-DE" dirty="0" smtClean="0"/>
          </a:p>
          <a:p>
            <a:r>
              <a:rPr lang="de-DE" dirty="0" smtClean="0"/>
              <a:t>Endausbaustufe der Interoperabilität – keine Standards nötig.</a:t>
            </a:r>
          </a:p>
          <a:p>
            <a:endParaRPr lang="de-DE" dirty="0"/>
          </a:p>
          <a:p>
            <a:r>
              <a:rPr lang="de-DE" dirty="0" smtClean="0"/>
              <a:t>ABER: Kontrollierte Vokabulare hilfreich.</a:t>
            </a:r>
          </a:p>
          <a:p>
            <a:endParaRPr lang="de-DE" dirty="0"/>
          </a:p>
          <a:p>
            <a:r>
              <a:rPr lang="de-DE" dirty="0" smtClean="0"/>
              <a:t>Start: URL statt Zeichenketten</a:t>
            </a:r>
          </a:p>
          <a:p>
            <a:pPr lvl="1"/>
            <a:r>
              <a:rPr lang="de-DE" dirty="0">
                <a:hlinkClick r:id="rId2"/>
              </a:rPr>
              <a:t>http://de.dbpedia.org/page/Bezirk_Friedrichshain-</a:t>
            </a:r>
            <a:r>
              <a:rPr lang="de-DE" dirty="0" smtClean="0">
                <a:hlinkClick r:id="rId2"/>
              </a:rPr>
              <a:t>Kreuzberg</a:t>
            </a:r>
            <a:endParaRPr lang="de-DE" dirty="0" smtClean="0"/>
          </a:p>
          <a:p>
            <a:pPr lvl="1"/>
            <a:r>
              <a:rPr lang="de-DE" dirty="0" smtClean="0"/>
              <a:t>Statt „Friedrichshain-Kreuzberg“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23348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3_FHI FOKUS_2009_CC MOTION">
  <a:themeElements>
    <a:clrScheme name="Benutzerdefiniert 2">
      <a:dk1>
        <a:sysClr val="windowText" lastClr="000000"/>
      </a:dk1>
      <a:lt1>
        <a:sysClr val="window" lastClr="FFFFFF"/>
      </a:lt1>
      <a:dk2>
        <a:srgbClr val="60606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nutzerdefiniert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</Words>
  <Application>Microsoft Macintosh PowerPoint</Application>
  <PresentationFormat>Bildschirmpräsentation (4:3)</PresentationFormat>
  <Paragraphs>34</Paragraphs>
  <Slides>5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  <vt:variant>
        <vt:lpstr>Zielgruppenorientierte Präsentationen</vt:lpstr>
      </vt:variant>
      <vt:variant>
        <vt:i4>1</vt:i4>
      </vt:variant>
    </vt:vector>
  </HeadingPairs>
  <TitlesOfParts>
    <vt:vector size="7" baseType="lpstr">
      <vt:lpstr>3_FHI FOKUS_2009_CC MOTION</vt:lpstr>
      <vt:lpstr>Open Data Die Idee</vt:lpstr>
      <vt:lpstr>Daten und Dienste Open Data Platform Architektur</vt:lpstr>
      <vt:lpstr>Beispiel: Barcelona</vt:lpstr>
      <vt:lpstr>Wo möglich: Linked Data</vt:lpstr>
      <vt:lpstr>Linked Data: Semantic Web entzaubert</vt:lpstr>
      <vt:lpstr>Einschub 1</vt:lpstr>
    </vt:vector>
  </TitlesOfParts>
  <Company>Fraunhofer FOKUS, Berlin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>FOKUS 2009</dc:subject>
  <dc:creator>evs</dc:creator>
  <cp:lastModifiedBy>Florian Marienfeld</cp:lastModifiedBy>
  <cp:revision>74</cp:revision>
  <cp:lastPrinted>2009-02-13T09:55:54Z</cp:lastPrinted>
  <dcterms:created xsi:type="dcterms:W3CDTF">2009-08-07T15:49:34Z</dcterms:created>
  <dcterms:modified xsi:type="dcterms:W3CDTF">2012-04-02T15:09:48Z</dcterms:modified>
</cp:coreProperties>
</file>