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213" r:id="rId1"/>
    <p:sldMasterId id="2147486225" r:id="rId2"/>
    <p:sldMasterId id="2147486236" r:id="rId3"/>
    <p:sldMasterId id="2147486291" r:id="rId4"/>
  </p:sldMasterIdLst>
  <p:notesMasterIdLst>
    <p:notesMasterId r:id="rId11"/>
  </p:notesMasterIdLst>
  <p:handoutMasterIdLst>
    <p:handoutMasterId r:id="rId12"/>
  </p:handoutMasterIdLst>
  <p:sldIdLst>
    <p:sldId id="451" r:id="rId5"/>
    <p:sldId id="452" r:id="rId6"/>
    <p:sldId id="453" r:id="rId7"/>
    <p:sldId id="454" r:id="rId8"/>
    <p:sldId id="455" r:id="rId9"/>
    <p:sldId id="456" r:id="rId10"/>
  </p:sldIdLst>
  <p:sldSz cx="9144000" cy="6858000" type="screen4x3"/>
  <p:notesSz cx="9283700" cy="6997700"/>
  <p:custShowLst>
    <p:custShow name="Einschub 1" id="0">
      <p:sldLst/>
    </p:custShow>
  </p:custShow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48A0A"/>
    <a:srgbClr val="F8C90D"/>
    <a:srgbClr val="F9CA0D"/>
    <a:srgbClr val="F3660E"/>
    <a:srgbClr val="86120D"/>
    <a:srgbClr val="69115D"/>
    <a:srgbClr val="103D8A"/>
    <a:srgbClr val="6C99C0"/>
    <a:srgbClr val="6B9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8" autoAdjust="0"/>
    <p:restoredTop sz="93216" autoAdjust="0"/>
  </p:normalViewPr>
  <p:slideViewPr>
    <p:cSldViewPr snapToGrid="0" snapToObjects="1">
      <p:cViewPr>
        <p:scale>
          <a:sx n="100" d="100"/>
          <a:sy n="100" d="100"/>
        </p:scale>
        <p:origin x="-1266" y="-180"/>
      </p:cViewPr>
      <p:guideLst>
        <p:guide orient="horz" pos="4035"/>
        <p:guide orient="horz"/>
        <p:guide orient="horz" pos="463"/>
        <p:guide orient="horz" pos="913"/>
        <p:guide orient="horz" pos="1080"/>
        <p:guide orient="horz" pos="4173"/>
        <p:guide pos="2876"/>
        <p:guide pos="279"/>
        <p:guide pos="5495"/>
      </p:guideLst>
    </p:cSldViewPr>
  </p:slideViewPr>
  <p:outlineViewPr>
    <p:cViewPr>
      <p:scale>
        <a:sx n="33" d="100"/>
        <a:sy n="33" d="100"/>
      </p:scale>
      <p:origin x="42" y="69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240"/>
    </p:cViewPr>
  </p:sorterViewPr>
  <p:notesViewPr>
    <p:cSldViewPr snapToObjects="1">
      <p:cViewPr varScale="1">
        <p:scale>
          <a:sx n="93" d="100"/>
          <a:sy n="93" d="100"/>
        </p:scale>
        <p:origin x="-1410" y="-108"/>
      </p:cViewPr>
      <p:guideLst>
        <p:guide orient="horz" pos="2204"/>
        <p:guide orient="horz" pos="356"/>
        <p:guide orient="horz" pos="725"/>
        <p:guide pos="2924"/>
        <p:guide pos="55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023661" cy="349885"/>
          </a:xfrm>
          <a:prstGeom prst="rect">
            <a:avLst/>
          </a:prstGeom>
        </p:spPr>
        <p:txBody>
          <a:bodyPr vert="horz" wrap="square" lIns="92199" tIns="46099" rIns="92199" bIns="4609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57874" y="2"/>
            <a:ext cx="4023661" cy="349885"/>
          </a:xfrm>
          <a:prstGeom prst="rect">
            <a:avLst/>
          </a:prstGeom>
        </p:spPr>
        <p:txBody>
          <a:bodyPr vert="horz" wrap="square" lIns="92199" tIns="46099" rIns="92199" bIns="4609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7D3FDF-D88E-4B99-A8F1-8140113A8C1F}" type="datetime1">
              <a:rPr lang="de-DE" smtClean="0"/>
              <a:pPr/>
              <a:t>27.03.2012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646695"/>
            <a:ext cx="4023661" cy="349885"/>
          </a:xfrm>
          <a:prstGeom prst="rect">
            <a:avLst/>
          </a:prstGeom>
        </p:spPr>
        <p:txBody>
          <a:bodyPr vert="horz" wrap="square" lIns="92199" tIns="46099" rIns="92199" bIns="4609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57874" y="6646695"/>
            <a:ext cx="4023661" cy="349885"/>
          </a:xfrm>
          <a:prstGeom prst="rect">
            <a:avLst/>
          </a:prstGeom>
        </p:spPr>
        <p:txBody>
          <a:bodyPr vert="horz" wrap="square" lIns="92199" tIns="46099" rIns="92199" bIns="4609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D787115-2D03-A04E-BBD1-D00AC1782AA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236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4836" y="456902"/>
            <a:ext cx="4023661" cy="349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937996" eaLnBrk="0" hangingPunct="0">
              <a:defRPr sz="1000">
                <a:latin typeface="Tahoma" pitchFamily="34" charset="0"/>
                <a:cs typeface="Tahoma" pitchFamily="34" charset="0"/>
              </a:defRPr>
            </a:lvl1pPr>
          </a:lstStyle>
          <a:p>
            <a:fld id="{255363BE-FEC5-4DF7-B3E1-3E262A121BC4}" type="datetime1">
              <a:rPr lang="de-DE" smtClean="0"/>
              <a:pPr/>
              <a:t>27.03.2012</a:t>
            </a:fld>
            <a:endParaRPr lang="de-DE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1625" y="1306513"/>
            <a:ext cx="3497263" cy="2624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1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94836" y="1305784"/>
            <a:ext cx="4903983" cy="491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Ausführliche Notizen/Gliederung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1. Stichpunkte zur Folie (ausführlich)</a:t>
            </a:r>
            <a:endParaRPr lang="de-DE" dirty="0"/>
          </a:p>
          <a:p>
            <a:pPr lvl="1"/>
            <a:r>
              <a:rPr lang="de-DE" dirty="0" smtClean="0"/>
              <a:t>Zweite </a:t>
            </a:r>
            <a:r>
              <a:rPr lang="de-DE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</a:t>
            </a:r>
            <a:r>
              <a:rPr lang="de-DE" dirty="0" smtClean="0"/>
              <a:t>Ebene</a:t>
            </a:r>
          </a:p>
          <a:p>
            <a:pPr lvl="4"/>
            <a:endParaRPr lang="de-DE" dirty="0" smtClean="0"/>
          </a:p>
          <a:p>
            <a:pPr lvl="0"/>
            <a:r>
              <a:rPr lang="de-DE" dirty="0" smtClean="0"/>
              <a:t>2. Stichpunkte zur Folie (ausführlich)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3. Stichpunkte zur Folie (ausführlich)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0"/>
            <a:endParaRPr lang="de-DE" dirty="0" smtClean="0"/>
          </a:p>
          <a:p>
            <a:pPr lvl="4"/>
            <a:endParaRPr lang="de-DE" dirty="0" smtClean="0"/>
          </a:p>
          <a:p>
            <a:pPr lvl="4"/>
            <a:endParaRPr lang="de-DE" dirty="0"/>
          </a:p>
        </p:txBody>
      </p:sp>
      <p:sp>
        <p:nvSpPr>
          <p:cNvPr id="451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0852" y="455781"/>
            <a:ext cx="3572810" cy="349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7996" eaLnBrk="0" hangingPunct="0">
              <a:defRPr sz="12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451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118068" y="455781"/>
            <a:ext cx="781305" cy="349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40000" tIns="0" rIns="0" bIns="0" numCol="1" anchor="t" anchorCtr="0" compatLnSpc="1">
            <a:prstTxWarp prst="textNoShape">
              <a:avLst/>
            </a:prstTxWarp>
          </a:bodyPr>
          <a:lstStyle>
            <a:lvl1pPr algn="l" defTabSz="937996" eaLnBrk="0" hangingPunct="0">
              <a:defRPr sz="1000">
                <a:latin typeface="Tahoma" pitchFamily="34" charset="0"/>
                <a:cs typeface="Tahoma" pitchFamily="34" charset="0"/>
              </a:defRPr>
            </a:lvl1pPr>
          </a:lstStyle>
          <a:p>
            <a:fld id="{AF9F70F1-66A4-2D49-9CCE-7843983960B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Picture 1" descr="fokus_rgb_85m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60190" y="6409189"/>
            <a:ext cx="1005707" cy="32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450852" y="4368914"/>
            <a:ext cx="3199033" cy="1855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ＭＳ Ｐゴシック" pitchFamily="-65" charset="-128"/>
                <a:cs typeface="Tahoma" pitchFamily="34" charset="0"/>
              </a:rPr>
              <a:t>NICHT VERGESSEN  (Kernaussage)</a:t>
            </a:r>
          </a:p>
          <a:p>
            <a:pPr lvl="1">
              <a:buFont typeface="Wingdings" pitchFamily="2" charset="2"/>
              <a:buChar char="§"/>
            </a:pPr>
            <a:endParaRPr lang="de-DE" sz="1200" dirty="0" smtClean="0">
              <a:latin typeface="Tahoma" pitchFamily="34" charset="0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de-DE" sz="1200" dirty="0" smtClean="0">
                <a:latin typeface="Tahoma" pitchFamily="34" charset="0"/>
                <a:cs typeface="Tahoma" pitchFamily="34" charset="0"/>
              </a:rPr>
              <a:t>Zweite Ebene</a:t>
            </a:r>
          </a:p>
          <a:p>
            <a:pPr lvl="2">
              <a:buFont typeface="Symbol" pitchFamily="18" charset="2"/>
              <a:buChar char="-"/>
            </a:pPr>
            <a:r>
              <a:rPr lang="de-DE" sz="1200" dirty="0" smtClean="0">
                <a:latin typeface="Tahoma" pitchFamily="34" charset="0"/>
                <a:cs typeface="Tahoma" pitchFamily="34" charset="0"/>
              </a:rPr>
              <a:t>Dritte Ebene</a:t>
            </a:r>
          </a:p>
          <a:p>
            <a:pPr lvl="3">
              <a:buFont typeface="Wingdings" pitchFamily="2" charset="2"/>
              <a:buChar char="§"/>
            </a:pPr>
            <a:r>
              <a:rPr lang="de-DE" sz="1200" dirty="0" smtClean="0">
                <a:latin typeface="Tahoma" pitchFamily="34" charset="0"/>
                <a:cs typeface="Tahoma" pitchFamily="34" charset="0"/>
              </a:rPr>
              <a:t>Vierte Ebene</a:t>
            </a:r>
          </a:p>
          <a:p>
            <a:pPr lvl="4">
              <a:buFont typeface="Symbol" pitchFamily="18" charset="2"/>
              <a:buChar char="-"/>
            </a:pPr>
            <a:r>
              <a:rPr lang="de-DE" sz="1200" dirty="0" smtClean="0">
                <a:latin typeface="Tahoma" pitchFamily="34" charset="0"/>
                <a:cs typeface="Tahoma" pitchFamily="34" charset="0"/>
              </a:rPr>
              <a:t>Fünfte Ebene</a:t>
            </a:r>
            <a:endParaRPr lang="de-DE" sz="12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2480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228600" indent="-228600" algn="l" rtl="0" eaLnBrk="0" fontAlgn="base" hangingPunct="0">
      <a:spcBef>
        <a:spcPct val="30000"/>
      </a:spcBef>
      <a:spcAft>
        <a:spcPct val="0"/>
      </a:spcAft>
      <a:buFont typeface="+mj-lt"/>
      <a:buNone/>
      <a:defRPr sz="1200" b="1" kern="1200" baseline="0">
        <a:solidFill>
          <a:schemeClr val="tx1"/>
        </a:solidFill>
        <a:latin typeface="Tahoma" pitchFamily="34" charset="0"/>
        <a:ea typeface="ＭＳ Ｐゴシック" pitchFamily="-65" charset="-128"/>
        <a:cs typeface="Tahoma" pitchFamily="34" charset="0"/>
      </a:defRPr>
    </a:lvl1pPr>
    <a:lvl2pPr marL="685800" indent="-228600"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§"/>
      <a:defRPr sz="1000" kern="1200" baseline="0">
        <a:solidFill>
          <a:schemeClr val="tx1"/>
        </a:solidFill>
        <a:latin typeface="Tahoma" pitchFamily="34" charset="0"/>
        <a:ea typeface="ＭＳ Ｐゴシック" pitchFamily="33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buFont typeface="Symbol" pitchFamily="18" charset="2"/>
      <a:buChar char="-"/>
      <a:defRPr sz="1000" kern="1200" baseline="0">
        <a:solidFill>
          <a:schemeClr val="tx1"/>
        </a:solidFill>
        <a:latin typeface="Tahoma" pitchFamily="34" charset="0"/>
        <a:ea typeface="ＭＳ Ｐゴシック" pitchFamily="33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§"/>
      <a:defRPr sz="1000" kern="1200" baseline="0">
        <a:solidFill>
          <a:schemeClr val="tx1"/>
        </a:solidFill>
        <a:latin typeface="Tahoma" pitchFamily="34" charset="0"/>
        <a:ea typeface="ＭＳ Ｐゴシック" pitchFamily="33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buFont typeface="Symbol" pitchFamily="18" charset="2"/>
      <a:buChar char="-"/>
      <a:defRPr sz="1000" kern="1200" baseline="0">
        <a:solidFill>
          <a:schemeClr val="tx1"/>
        </a:solidFill>
        <a:latin typeface="Tahoma" pitchFamily="34" charset="0"/>
        <a:ea typeface="ＭＳ Ｐゴシック" pitchFamily="33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KUS_Titelfolie_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fokus_gebaeude Kopie.jpg"/>
          <p:cNvPicPr>
            <a:picLocks noChangeAspect="1"/>
          </p:cNvPicPr>
          <p:nvPr userDrawn="1"/>
        </p:nvPicPr>
        <p:blipFill>
          <a:blip r:embed="rId2" cstate="print">
            <a:alphaModFix amt="27000"/>
          </a:blip>
          <a:srcRect l="6399" t="6460" r="44791"/>
          <a:stretch>
            <a:fillRect/>
          </a:stretch>
        </p:blipFill>
        <p:spPr>
          <a:xfrm>
            <a:off x="5359959" y="529201"/>
            <a:ext cx="3784040" cy="5719200"/>
          </a:xfrm>
          <a:prstGeom prst="rect">
            <a:avLst/>
          </a:prstGeom>
        </p:spPr>
      </p:pic>
      <p:pic>
        <p:nvPicPr>
          <p:cNvPr id="162817" name="Picture 1" descr="fokus_rgb_85mm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337" y="2867151"/>
            <a:ext cx="3670995" cy="108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feld 6"/>
          <p:cNvSpPr txBox="1"/>
          <p:nvPr userDrawn="1"/>
        </p:nvSpPr>
        <p:spPr>
          <a:xfrm>
            <a:off x="800635" y="4722609"/>
            <a:ext cx="4129087" cy="14003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40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Fraunhofer</a:t>
            </a:r>
            <a:r>
              <a:rPr lang="de-DE" sz="1400" baseline="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Institute </a:t>
            </a:r>
            <a:r>
              <a:rPr lang="en-US" sz="1400" baseline="0" noProof="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for</a:t>
            </a:r>
            <a:r>
              <a:rPr lang="de-DE" sz="1400" baseline="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Open </a:t>
            </a:r>
          </a:p>
          <a:p>
            <a:pPr algn="r"/>
            <a:r>
              <a:rPr lang="de-DE" sz="1400" baseline="0" dirty="0" err="1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Communication</a:t>
            </a:r>
            <a:r>
              <a:rPr lang="de-DE" sz="1400" baseline="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Systems</a:t>
            </a:r>
          </a:p>
          <a:p>
            <a:pPr algn="r"/>
            <a:endParaRPr lang="de-DE" sz="700" baseline="0" dirty="0" smtClean="0">
              <a:solidFill>
                <a:srgbClr val="262626"/>
              </a:solidFill>
              <a:latin typeface="Tahoma" pitchFamily="34" charset="0"/>
              <a:cs typeface="Tahoma" pitchFamily="34" charset="0"/>
            </a:endParaRPr>
          </a:p>
          <a:p>
            <a:pPr algn="r"/>
            <a:r>
              <a:rPr lang="de-DE" sz="1400" baseline="0" dirty="0" err="1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Kaiserin-Augusta-Allee</a:t>
            </a:r>
            <a:r>
              <a:rPr lang="de-DE" sz="1400" baseline="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31</a:t>
            </a:r>
          </a:p>
          <a:p>
            <a:pPr algn="r"/>
            <a:r>
              <a:rPr lang="de-DE" sz="1400" baseline="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10589 Berlin, Germany</a:t>
            </a:r>
          </a:p>
          <a:p>
            <a:pPr algn="r"/>
            <a:endParaRPr lang="de-DE" sz="1400" baseline="0" dirty="0" smtClean="0">
              <a:solidFill>
                <a:srgbClr val="262626"/>
              </a:solidFill>
              <a:latin typeface="Tahoma" pitchFamily="34" charset="0"/>
              <a:cs typeface="Tahoma" pitchFamily="34" charset="0"/>
            </a:endParaRPr>
          </a:p>
          <a:p>
            <a:pPr algn="r"/>
            <a:r>
              <a:rPr lang="de-DE" sz="1400" baseline="0" dirty="0" err="1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www.fokus.fraunhofer.de</a:t>
            </a:r>
            <a:endParaRPr lang="de-DE" sz="1400" dirty="0">
              <a:solidFill>
                <a:srgbClr val="262626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Rechteck 8"/>
          <p:cNvSpPr/>
          <p:nvPr userDrawn="1"/>
        </p:nvSpPr>
        <p:spPr>
          <a:xfrm>
            <a:off x="6754482" y="146655"/>
            <a:ext cx="2153587" cy="301925"/>
          </a:xfrm>
          <a:prstGeom prst="rect">
            <a:avLst/>
          </a:prstGeom>
          <a:solidFill>
            <a:srgbClr val="179C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KUS_Inhalt_Freie Seite plus Bildunterschrift/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3"/>
          </p:nvPr>
        </p:nvSpPr>
        <p:spPr>
          <a:xfrm>
            <a:off x="0" y="529200"/>
            <a:ext cx="9144000" cy="57168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720000"/>
            <a:ext cx="8280000" cy="720000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lang="de-DE" dirty="0" smtClean="0"/>
              <a:t>Headline   ̶ Tahoma </a:t>
            </a:r>
            <a:r>
              <a:rPr lang="de-DE" dirty="0" err="1" smtClean="0"/>
              <a:t>Regular</a:t>
            </a:r>
            <a:r>
              <a:rPr lang="de-DE" dirty="0" smtClean="0"/>
              <a:t> 22pt</a:t>
            </a:r>
            <a:br>
              <a:rPr lang="de-DE" dirty="0" smtClean="0"/>
            </a:br>
            <a:r>
              <a:rPr lang="de-DE" dirty="0" smtClean="0">
                <a:solidFill>
                  <a:srgbClr val="159679"/>
                </a:solidFill>
              </a:rPr>
              <a:t>Zweite Zeile bitte immer in Kopfbalkenfarbe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520800"/>
            <a:ext cx="5068241" cy="720000"/>
          </a:xfrm>
          <a:solidFill>
            <a:schemeClr val="bg1">
              <a:alpha val="75000"/>
            </a:schemeClr>
          </a:solidFill>
        </p:spPr>
        <p:txBody>
          <a:bodyPr lIns="432000" anchor="ctr" anchorCtr="0"/>
          <a:lstStyle>
            <a:lvl1pPr>
              <a:buFontTx/>
              <a:buNone/>
              <a:defRPr/>
            </a:lvl1pPr>
          </a:lstStyle>
          <a:p>
            <a:pPr>
              <a:lnSpc>
                <a:spcPts val="1600"/>
              </a:lnSpc>
            </a:pPr>
            <a:r>
              <a:rPr lang="de-DE" dirty="0" smtClean="0"/>
              <a:t>Bildbeschreibung/Legende   ̶ Tahoma </a:t>
            </a:r>
            <a:r>
              <a:rPr lang="de-DE" dirty="0" err="1" smtClean="0"/>
              <a:t>Regular</a:t>
            </a:r>
            <a:r>
              <a:rPr lang="de-DE" dirty="0" smtClean="0"/>
              <a:t> 14pt</a:t>
            </a:r>
          </a:p>
          <a:p>
            <a:pPr>
              <a:lnSpc>
                <a:spcPts val="1600"/>
              </a:lnSpc>
            </a:pPr>
            <a:r>
              <a:rPr lang="de-DE" dirty="0" smtClean="0">
                <a:solidFill>
                  <a:srgbClr val="159679"/>
                </a:solidFill>
              </a:rPr>
              <a:t>Copyright, Jahr etc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_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fokus_rgb_85m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0524" y="2743215"/>
            <a:ext cx="4261443" cy="1258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el 4"/>
          <p:cNvSpPr>
            <a:spLocks noGrp="1"/>
          </p:cNvSpPr>
          <p:nvPr>
            <p:ph type="title" hasCustomPrompt="1"/>
          </p:nvPr>
        </p:nvSpPr>
        <p:spPr>
          <a:xfrm>
            <a:off x="322267" y="5884336"/>
            <a:ext cx="8478837" cy="260435"/>
          </a:xfrm>
          <a:prstGeom prst="rect">
            <a:avLst/>
          </a:prstGeom>
        </p:spPr>
        <p:txBody>
          <a:bodyPr vert="horz" lIns="0" rIns="0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 sz="1100" b="0" i="0" spc="0">
                <a:solidFill>
                  <a:schemeClr val="tx1">
                    <a:lumMod val="75000"/>
                    <a:lumOff val="25000"/>
                  </a:schemeClr>
                </a:solidFill>
                <a:latin typeface="Frutiger 55 Roman"/>
                <a:cs typeface="Frutiger 55 Roman"/>
              </a:defRPr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/>
            </a:pPr>
            <a:r>
              <a:rPr lang="de-DE" sz="140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Fraunhofer</a:t>
            </a:r>
            <a:r>
              <a:rPr lang="de-DE" sz="1400" baseline="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Institute </a:t>
            </a:r>
            <a:r>
              <a:rPr lang="en-US" sz="1400" baseline="0" noProof="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for</a:t>
            </a:r>
            <a:r>
              <a:rPr lang="de-DE" sz="1400" baseline="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Open </a:t>
            </a:r>
            <a:r>
              <a:rPr lang="de-DE" sz="1400" baseline="0" dirty="0" err="1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Communication</a:t>
            </a:r>
            <a:r>
              <a:rPr lang="de-DE" sz="1400" baseline="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Systems </a:t>
            </a:r>
            <a:r>
              <a:rPr lang="de-DE" sz="1400" spc="-2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cs typeface="Tahoma" pitchFamily="34" charset="0"/>
              </a:rPr>
              <a:t>|</a:t>
            </a:r>
            <a:r>
              <a:rPr lang="de-DE" sz="1400" spc="0" baseline="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de-DE" sz="1400" baseline="0" dirty="0" err="1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Kaiserin-Augusta-Allee</a:t>
            </a:r>
            <a:r>
              <a:rPr lang="de-DE" sz="1400" baseline="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31 </a:t>
            </a:r>
            <a:r>
              <a:rPr lang="de-DE" sz="1400" spc="-2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cs typeface="Tahoma" pitchFamily="34" charset="0"/>
              </a:rPr>
              <a:t>| </a:t>
            </a:r>
            <a:r>
              <a:rPr lang="de-DE" sz="1400" baseline="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10589 Berlin, Germany</a:t>
            </a:r>
            <a:endParaRPr lang="de-DE" sz="1400" dirty="0">
              <a:solidFill>
                <a:srgbClr val="60606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 NET_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3182112"/>
            <a:ext cx="8280000" cy="720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Titel des Vortrags  ̶  Tahoma </a:t>
            </a:r>
            <a:r>
              <a:rPr lang="de-DE" dirty="0" err="1" smtClean="0"/>
              <a:t>Regular</a:t>
            </a:r>
            <a:r>
              <a:rPr lang="de-DE" dirty="0" smtClean="0"/>
              <a:t> 22pt</a:t>
            </a:r>
            <a:br>
              <a:rPr lang="de-DE" dirty="0" smtClean="0"/>
            </a:br>
            <a:r>
              <a:rPr lang="de-DE" dirty="0" smtClean="0">
                <a:solidFill>
                  <a:srgbClr val="FFC900"/>
                </a:solidFill>
              </a:rPr>
              <a:t>Zweite Zeile bitte immer in Kopfbalkenfarbe</a:t>
            </a:r>
            <a:endParaRPr lang="de-AT" dirty="0"/>
          </a:p>
        </p:txBody>
      </p:sp>
      <p:sp>
        <p:nvSpPr>
          <p:cNvPr id="4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2000" y="4011384"/>
            <a:ext cx="8280400" cy="5508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de-DE" spc="-20" dirty="0" smtClean="0">
                <a:latin typeface="Tahoma" pitchFamily="34" charset="0"/>
                <a:cs typeface="Tahoma" pitchFamily="34" charset="0"/>
              </a:rPr>
              <a:t>Name des Referenten | Event | Datum | Ort |</a:t>
            </a:r>
            <a:endParaRPr lang="de-AT" dirty="0">
              <a:latin typeface="Times New Roman" pitchFamily="-65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 NET_Inhalt_Stichpunkte 1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720000"/>
            <a:ext cx="8280000" cy="720000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lang="de-DE" dirty="0" smtClean="0"/>
              <a:t>Headline   ̶ Tahoma Regular 22pt</a:t>
            </a:r>
            <a:br>
              <a:rPr lang="de-DE" dirty="0" smtClean="0"/>
            </a:br>
            <a:r>
              <a:rPr lang="de-DE" dirty="0" smtClean="0">
                <a:solidFill>
                  <a:srgbClr val="FFC900"/>
                </a:solidFill>
              </a:rPr>
              <a:t>Zweite Zeile bitte immer in Kopfbalkenfarbe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4" hasCustomPrompt="1"/>
          </p:nvPr>
        </p:nvSpPr>
        <p:spPr>
          <a:xfrm>
            <a:off x="432000" y="1715388"/>
            <a:ext cx="8280000" cy="44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Stichpunkt (</a:t>
            </a:r>
            <a:r>
              <a:rPr lang="de-DE" dirty="0" err="1" smtClean="0"/>
              <a:t>Tahoma</a:t>
            </a:r>
            <a:r>
              <a:rPr lang="de-DE" dirty="0" smtClean="0"/>
              <a:t> Regular, 16pt)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 NET_Inhalt_Stichpunkte 2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720000"/>
            <a:ext cx="8280000" cy="720000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lang="de-DE" dirty="0" smtClean="0"/>
              <a:t>Headline   ̶ Tahoma Regular 22pt</a:t>
            </a:r>
            <a:br>
              <a:rPr lang="de-DE" dirty="0" smtClean="0"/>
            </a:br>
            <a:r>
              <a:rPr lang="de-DE" dirty="0" smtClean="0">
                <a:solidFill>
                  <a:srgbClr val="FFC900"/>
                </a:solidFill>
              </a:rPr>
              <a:t>Zweite Zeile bitte immer in Kopfbalkenfarbe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3" hasCustomPrompt="1"/>
          </p:nvPr>
        </p:nvSpPr>
        <p:spPr>
          <a:xfrm>
            <a:off x="4752000" y="1715388"/>
            <a:ext cx="3960000" cy="44100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Stichpunkt (</a:t>
            </a:r>
            <a:r>
              <a:rPr lang="de-DE" dirty="0" err="1" smtClean="0"/>
              <a:t>Tahoma</a:t>
            </a:r>
            <a:r>
              <a:rPr lang="de-DE" dirty="0" smtClean="0"/>
              <a:t> Regular, 16pt)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1"/>
            <a:r>
              <a:rPr lang="de-DE" dirty="0" smtClean="0"/>
              <a:t>Zweite Ebene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2"/>
            <a:r>
              <a:rPr lang="de-DE" dirty="0" smtClean="0"/>
              <a:t>Dritte Ebene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3"/>
            <a:r>
              <a:rPr lang="de-DE" dirty="0" smtClean="0"/>
              <a:t>Vierte Ebene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4"/>
            <a:r>
              <a:rPr lang="de-DE" dirty="0" smtClean="0"/>
              <a:t>Fünfte Ebene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4"/>
            <a:endParaRPr lang="de-DE" dirty="0" smtClean="0"/>
          </a:p>
        </p:txBody>
      </p:sp>
      <p:sp>
        <p:nvSpPr>
          <p:cNvPr id="5" name="Inhaltsplatzhalter 2"/>
          <p:cNvSpPr>
            <a:spLocks noGrp="1"/>
          </p:cNvSpPr>
          <p:nvPr>
            <p:ph idx="14" hasCustomPrompt="1"/>
          </p:nvPr>
        </p:nvSpPr>
        <p:spPr>
          <a:xfrm>
            <a:off x="432000" y="1715388"/>
            <a:ext cx="3960000" cy="44100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Font typeface="Symbol" pitchFamily="18" charset="2"/>
              <a:buChar char="-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Stichpunkt (</a:t>
            </a:r>
            <a:r>
              <a:rPr lang="de-DE" dirty="0" err="1" smtClean="0"/>
              <a:t>Tahoma</a:t>
            </a:r>
            <a:r>
              <a:rPr lang="de-DE" dirty="0" smtClean="0"/>
              <a:t> Regular, 16pt)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1"/>
            <a:r>
              <a:rPr lang="de-DE" dirty="0" smtClean="0"/>
              <a:t>Zweite Ebene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2"/>
            <a:r>
              <a:rPr lang="de-DE" dirty="0" smtClean="0"/>
              <a:t>Dritte Ebene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3"/>
            <a:r>
              <a:rPr lang="de-DE" dirty="0" smtClean="0"/>
              <a:t>Vierte Ebene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4"/>
            <a:r>
              <a:rPr lang="de-DE" dirty="0" smtClean="0"/>
              <a:t>Fünfte Ebene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4"/>
            <a:endParaRPr lang="de-DE" dirty="0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 NET_Inhalt_Text 1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4" hasCustomPrompt="1"/>
          </p:nvPr>
        </p:nvSpPr>
        <p:spPr>
          <a:xfrm>
            <a:off x="432000" y="1715388"/>
            <a:ext cx="8280000" cy="4526792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de-DE" dirty="0" smtClean="0"/>
              <a:t>Subheadline</a:t>
            </a:r>
          </a:p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nibh</a:t>
            </a:r>
            <a:r>
              <a:rPr lang="de-DE" dirty="0" smtClean="0"/>
              <a:t> </a:t>
            </a:r>
            <a:r>
              <a:rPr lang="de-DE" dirty="0" err="1" smtClean="0"/>
              <a:t>euismod</a:t>
            </a:r>
            <a:r>
              <a:rPr lang="de-DE" dirty="0" smtClean="0"/>
              <a:t> </a:t>
            </a:r>
            <a:r>
              <a:rPr lang="de-DE" dirty="0" err="1" smtClean="0"/>
              <a:t>tincidunt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laoreet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 </a:t>
            </a:r>
            <a:r>
              <a:rPr lang="de-DE" dirty="0" err="1" smtClean="0"/>
              <a:t>volutpat</a:t>
            </a:r>
            <a:r>
              <a:rPr lang="de-DE" dirty="0" smtClean="0"/>
              <a:t>.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wisi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 ad minim </a:t>
            </a:r>
            <a:r>
              <a:rPr lang="de-DE" dirty="0" err="1" smtClean="0"/>
              <a:t>veniam</a:t>
            </a:r>
            <a:r>
              <a:rPr lang="de-DE" dirty="0" smtClean="0"/>
              <a:t>,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nostrud</a:t>
            </a:r>
            <a:r>
              <a:rPr lang="de-DE" dirty="0" smtClean="0"/>
              <a:t> </a:t>
            </a:r>
            <a:r>
              <a:rPr lang="de-DE" dirty="0" err="1" smtClean="0"/>
              <a:t>exerci</a:t>
            </a:r>
            <a:r>
              <a:rPr lang="de-DE" dirty="0" smtClean="0"/>
              <a:t> </a:t>
            </a:r>
            <a:r>
              <a:rPr lang="de-DE" dirty="0" err="1" smtClean="0"/>
              <a:t>tation</a:t>
            </a:r>
            <a:r>
              <a:rPr lang="de-DE" dirty="0" smtClean="0"/>
              <a:t> </a:t>
            </a:r>
            <a:r>
              <a:rPr lang="de-DE" dirty="0" err="1" smtClean="0"/>
              <a:t>ullamcorper</a:t>
            </a:r>
            <a:r>
              <a:rPr lang="de-DE" dirty="0" smtClean="0"/>
              <a:t> </a:t>
            </a:r>
            <a:r>
              <a:rPr lang="de-DE" dirty="0" err="1" smtClean="0"/>
              <a:t>suscipit</a:t>
            </a:r>
            <a:r>
              <a:rPr lang="de-DE" dirty="0" smtClean="0"/>
              <a:t> </a:t>
            </a:r>
            <a:r>
              <a:rPr lang="de-DE" dirty="0" err="1" smtClean="0"/>
              <a:t>lobortis</a:t>
            </a:r>
            <a:r>
              <a:rPr lang="de-DE" dirty="0" smtClean="0"/>
              <a:t> </a:t>
            </a:r>
            <a:r>
              <a:rPr lang="de-DE" dirty="0" err="1" smtClean="0"/>
              <a:t>nisl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aliquip</a:t>
            </a:r>
            <a:r>
              <a:rPr lang="de-DE" dirty="0" smtClean="0"/>
              <a:t> ex </a:t>
            </a:r>
            <a:r>
              <a:rPr lang="de-DE" dirty="0" err="1" smtClean="0"/>
              <a:t>ea</a:t>
            </a:r>
            <a:r>
              <a:rPr lang="de-DE" dirty="0" smtClean="0"/>
              <a:t> commodo </a:t>
            </a:r>
            <a:r>
              <a:rPr lang="de-DE" dirty="0" err="1" smtClean="0"/>
              <a:t>consequat</a:t>
            </a:r>
            <a:r>
              <a:rPr lang="de-DE" dirty="0" smtClean="0"/>
              <a:t>. Duis </a:t>
            </a:r>
            <a:r>
              <a:rPr lang="de-DE" dirty="0" err="1" smtClean="0"/>
              <a:t>autem</a:t>
            </a:r>
            <a:r>
              <a:rPr lang="de-DE" dirty="0" smtClean="0"/>
              <a:t>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eum</a:t>
            </a:r>
            <a:r>
              <a:rPr lang="de-DE" dirty="0" smtClean="0"/>
              <a:t> </a:t>
            </a:r>
            <a:r>
              <a:rPr lang="de-DE" dirty="0" err="1" smtClean="0"/>
              <a:t>iriure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in </a:t>
            </a:r>
            <a:r>
              <a:rPr lang="de-DE" dirty="0" err="1" smtClean="0"/>
              <a:t>hendrerit</a:t>
            </a:r>
            <a:r>
              <a:rPr lang="de-DE" dirty="0" smtClean="0"/>
              <a:t> in </a:t>
            </a:r>
            <a:r>
              <a:rPr lang="de-DE" dirty="0" err="1" smtClean="0"/>
              <a:t>vulputate</a:t>
            </a:r>
            <a:r>
              <a:rPr lang="de-DE" dirty="0" smtClean="0"/>
              <a:t> </a:t>
            </a:r>
            <a:r>
              <a:rPr lang="de-DE" dirty="0" err="1" smtClean="0"/>
              <a:t>velit</a:t>
            </a:r>
            <a:r>
              <a:rPr lang="de-DE" dirty="0" smtClean="0"/>
              <a:t> esse </a:t>
            </a:r>
            <a:r>
              <a:rPr lang="de-DE" dirty="0" err="1" smtClean="0"/>
              <a:t>molestie</a:t>
            </a:r>
            <a:r>
              <a:rPr lang="de-DE" dirty="0" smtClean="0"/>
              <a:t> </a:t>
            </a:r>
            <a:r>
              <a:rPr lang="de-DE" dirty="0" err="1" smtClean="0"/>
              <a:t>consequat</a:t>
            </a:r>
            <a:r>
              <a:rPr lang="de-DE" dirty="0" smtClean="0"/>
              <a:t>,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illum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eu</a:t>
            </a:r>
            <a:r>
              <a:rPr lang="de-DE" dirty="0" smtClean="0"/>
              <a:t> </a:t>
            </a:r>
            <a:r>
              <a:rPr lang="de-DE" dirty="0" err="1" smtClean="0"/>
              <a:t>feugiat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facilisis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eros</a:t>
            </a:r>
            <a:r>
              <a:rPr lang="de-DE" dirty="0" smtClean="0"/>
              <a:t> et </a:t>
            </a:r>
            <a:r>
              <a:rPr lang="de-DE" dirty="0" err="1" smtClean="0"/>
              <a:t>accumsan</a:t>
            </a:r>
            <a:r>
              <a:rPr lang="de-DE" dirty="0" smtClean="0"/>
              <a:t> et </a:t>
            </a:r>
            <a:r>
              <a:rPr lang="de-DE" dirty="0" err="1" smtClean="0"/>
              <a:t>iusto</a:t>
            </a:r>
            <a:r>
              <a:rPr lang="de-DE" dirty="0" smtClean="0"/>
              <a:t> </a:t>
            </a:r>
            <a:r>
              <a:rPr lang="de-DE" dirty="0" err="1" smtClean="0"/>
              <a:t>odio</a:t>
            </a:r>
            <a:r>
              <a:rPr lang="de-DE" dirty="0" smtClean="0"/>
              <a:t> </a:t>
            </a:r>
            <a:r>
              <a:rPr lang="de-DE" dirty="0" err="1" smtClean="0"/>
              <a:t>dignissim</a:t>
            </a:r>
            <a:r>
              <a:rPr lang="de-DE" dirty="0" smtClean="0"/>
              <a:t> </a:t>
            </a:r>
            <a:r>
              <a:rPr lang="de-DE" dirty="0" err="1" smtClean="0"/>
              <a:t>qui</a:t>
            </a:r>
            <a:r>
              <a:rPr lang="de-DE" dirty="0" smtClean="0"/>
              <a:t> </a:t>
            </a:r>
            <a:r>
              <a:rPr lang="de-DE" dirty="0" err="1" smtClean="0"/>
              <a:t>blandit</a:t>
            </a:r>
            <a:r>
              <a:rPr lang="de-DE" dirty="0" smtClean="0"/>
              <a:t> </a:t>
            </a:r>
            <a:r>
              <a:rPr lang="de-DE" dirty="0" err="1" smtClean="0"/>
              <a:t>praesent</a:t>
            </a:r>
            <a:r>
              <a:rPr lang="de-DE" dirty="0" smtClean="0"/>
              <a:t> </a:t>
            </a:r>
            <a:r>
              <a:rPr lang="de-DE" dirty="0" err="1" smtClean="0"/>
              <a:t>luptatum</a:t>
            </a:r>
            <a:r>
              <a:rPr lang="de-DE" dirty="0" smtClean="0"/>
              <a:t> </a:t>
            </a:r>
            <a:r>
              <a:rPr lang="de-DE" dirty="0" err="1" smtClean="0"/>
              <a:t>zzril</a:t>
            </a:r>
            <a:r>
              <a:rPr lang="de-DE" dirty="0" smtClean="0"/>
              <a:t> </a:t>
            </a:r>
            <a:r>
              <a:rPr lang="de-DE" dirty="0" err="1" smtClean="0"/>
              <a:t>delenit</a:t>
            </a:r>
            <a:r>
              <a:rPr lang="de-DE" dirty="0" smtClean="0"/>
              <a:t> </a:t>
            </a:r>
            <a:r>
              <a:rPr lang="de-DE" dirty="0" err="1" smtClean="0"/>
              <a:t>augue</a:t>
            </a:r>
            <a:r>
              <a:rPr lang="de-DE" dirty="0" smtClean="0"/>
              <a:t> </a:t>
            </a:r>
            <a:r>
              <a:rPr lang="de-DE" dirty="0" err="1" smtClean="0"/>
              <a:t>duis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te</a:t>
            </a:r>
            <a:r>
              <a:rPr lang="de-DE" dirty="0" smtClean="0"/>
              <a:t> </a:t>
            </a:r>
            <a:r>
              <a:rPr lang="de-DE" dirty="0" err="1" smtClean="0"/>
              <a:t>feugait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</a:t>
            </a:r>
            <a:r>
              <a:rPr lang="de-DE" dirty="0" smtClean="0"/>
              <a:t>. Nam </a:t>
            </a:r>
            <a:r>
              <a:rPr lang="de-DE" dirty="0" err="1" smtClean="0"/>
              <a:t>liber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cum </a:t>
            </a:r>
            <a:r>
              <a:rPr lang="de-DE" dirty="0" err="1" smtClean="0"/>
              <a:t>soluta</a:t>
            </a:r>
            <a:r>
              <a:rPr lang="de-DE" dirty="0" smtClean="0"/>
              <a:t> </a:t>
            </a:r>
            <a:r>
              <a:rPr lang="de-DE" dirty="0" err="1" smtClean="0"/>
              <a:t>nobis</a:t>
            </a:r>
            <a:r>
              <a:rPr lang="de-DE" dirty="0" smtClean="0"/>
              <a:t> </a:t>
            </a:r>
            <a:r>
              <a:rPr lang="de-DE" dirty="0" err="1" smtClean="0"/>
              <a:t>eleifend</a:t>
            </a:r>
            <a:r>
              <a:rPr lang="de-DE" dirty="0" smtClean="0"/>
              <a:t> </a:t>
            </a:r>
            <a:r>
              <a:rPr lang="de-DE" dirty="0" err="1" smtClean="0"/>
              <a:t>option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nihil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doming</a:t>
            </a:r>
            <a:r>
              <a:rPr lang="de-DE" dirty="0" smtClean="0"/>
              <a:t> </a:t>
            </a:r>
            <a:r>
              <a:rPr lang="de-DE" dirty="0" err="1" smtClean="0"/>
              <a:t>id</a:t>
            </a:r>
            <a:r>
              <a:rPr lang="de-DE" dirty="0" smtClean="0"/>
              <a:t> </a:t>
            </a:r>
            <a:r>
              <a:rPr lang="de-DE" dirty="0" err="1" smtClean="0"/>
              <a:t>quod</a:t>
            </a:r>
            <a:r>
              <a:rPr lang="de-DE" dirty="0" smtClean="0"/>
              <a:t> </a:t>
            </a:r>
            <a:r>
              <a:rPr lang="de-DE" dirty="0" err="1" smtClean="0"/>
              <a:t>mazim</a:t>
            </a:r>
            <a:r>
              <a:rPr lang="de-DE" dirty="0" smtClean="0"/>
              <a:t> </a:t>
            </a:r>
            <a:r>
              <a:rPr lang="de-DE" dirty="0" err="1" smtClean="0"/>
              <a:t>placerat</a:t>
            </a:r>
            <a:r>
              <a:rPr lang="de-DE" dirty="0" smtClean="0"/>
              <a:t> </a:t>
            </a:r>
            <a:r>
              <a:rPr lang="de-DE" dirty="0" err="1" smtClean="0"/>
              <a:t>facer</a:t>
            </a:r>
            <a:r>
              <a:rPr lang="de-DE" dirty="0" smtClean="0"/>
              <a:t> </a:t>
            </a:r>
            <a:r>
              <a:rPr lang="de-DE" dirty="0" err="1" smtClean="0"/>
              <a:t>possim</a:t>
            </a:r>
            <a:r>
              <a:rPr lang="de-DE" dirty="0" smtClean="0"/>
              <a:t> </a:t>
            </a:r>
            <a:r>
              <a:rPr lang="de-DE" dirty="0" err="1" smtClean="0"/>
              <a:t>assum</a:t>
            </a:r>
            <a:r>
              <a:rPr lang="de-DE" dirty="0" smtClean="0"/>
              <a:t>. </a:t>
            </a:r>
          </a:p>
          <a:p>
            <a:pPr lvl="0"/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720000"/>
            <a:ext cx="8280000" cy="720000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lang="de-DE" dirty="0" smtClean="0"/>
              <a:t>Headline   ̶ Tahoma Regular 22pt</a:t>
            </a:r>
            <a:br>
              <a:rPr lang="de-DE" dirty="0" smtClean="0"/>
            </a:br>
            <a:r>
              <a:rPr lang="de-DE" dirty="0" smtClean="0">
                <a:solidFill>
                  <a:srgbClr val="FFC900"/>
                </a:solidFill>
              </a:rPr>
              <a:t>Zweite Zeile bitte immer in Kopfbalkenfarbe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 NET_Inhalt_Text 2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4" hasCustomPrompt="1"/>
          </p:nvPr>
        </p:nvSpPr>
        <p:spPr>
          <a:xfrm>
            <a:off x="432000" y="1715388"/>
            <a:ext cx="3960000" cy="4410000"/>
          </a:xfrm>
        </p:spPr>
        <p:txBody>
          <a:bodyPr/>
          <a:lstStyle>
            <a:lvl1pPr indent="0" algn="l">
              <a:buFont typeface="Arial" pitchFamily="34" charset="0"/>
              <a:buChar char="•"/>
              <a:defRPr lang="de-AT" b="0" i="0" smtClean="0"/>
            </a:lvl1pPr>
            <a:lvl2pPr marL="0" indent="0">
              <a:buFontTx/>
              <a:buNone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de-DE" dirty="0" smtClean="0"/>
              <a:t>Subheadline</a:t>
            </a:r>
          </a:p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nibh</a:t>
            </a:r>
            <a:r>
              <a:rPr lang="de-DE" dirty="0" smtClean="0"/>
              <a:t> </a:t>
            </a:r>
            <a:r>
              <a:rPr lang="de-DE" dirty="0" err="1" smtClean="0"/>
              <a:t>euismod</a:t>
            </a:r>
            <a:r>
              <a:rPr lang="de-DE" dirty="0" smtClean="0"/>
              <a:t> </a:t>
            </a:r>
            <a:r>
              <a:rPr lang="de-DE" dirty="0" err="1" smtClean="0"/>
              <a:t>tincidunt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laoreet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 </a:t>
            </a:r>
            <a:r>
              <a:rPr lang="de-DE" dirty="0" err="1" smtClean="0"/>
              <a:t>volutpat</a:t>
            </a:r>
            <a:r>
              <a:rPr lang="de-DE" dirty="0" smtClean="0"/>
              <a:t>.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wisi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 ad minim </a:t>
            </a:r>
            <a:r>
              <a:rPr lang="de-DE" dirty="0" err="1" smtClean="0"/>
              <a:t>veniam</a:t>
            </a:r>
            <a:r>
              <a:rPr lang="de-DE" dirty="0" smtClean="0"/>
              <a:t>,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nostrud</a:t>
            </a:r>
            <a:r>
              <a:rPr lang="de-DE" dirty="0" smtClean="0"/>
              <a:t> </a:t>
            </a:r>
            <a:r>
              <a:rPr lang="de-DE" dirty="0" err="1" smtClean="0"/>
              <a:t>exerci</a:t>
            </a:r>
            <a:r>
              <a:rPr lang="de-DE" dirty="0" smtClean="0"/>
              <a:t> </a:t>
            </a:r>
            <a:r>
              <a:rPr lang="de-DE" dirty="0" err="1" smtClean="0"/>
              <a:t>tation</a:t>
            </a:r>
            <a:r>
              <a:rPr lang="de-DE" dirty="0" smtClean="0"/>
              <a:t> </a:t>
            </a:r>
            <a:r>
              <a:rPr lang="de-DE" dirty="0" err="1" smtClean="0"/>
              <a:t>ullamcorper</a:t>
            </a:r>
            <a:r>
              <a:rPr lang="de-DE" dirty="0" smtClean="0"/>
              <a:t> </a:t>
            </a:r>
            <a:r>
              <a:rPr lang="de-DE" dirty="0" err="1" smtClean="0"/>
              <a:t>suscipit</a:t>
            </a:r>
            <a:r>
              <a:rPr lang="de-DE" dirty="0" smtClean="0"/>
              <a:t> </a:t>
            </a:r>
            <a:r>
              <a:rPr lang="de-DE" dirty="0" err="1" smtClean="0"/>
              <a:t>lobortis</a:t>
            </a:r>
            <a:r>
              <a:rPr lang="de-DE" dirty="0" smtClean="0"/>
              <a:t> </a:t>
            </a:r>
            <a:r>
              <a:rPr lang="de-DE" dirty="0" err="1" smtClean="0"/>
              <a:t>nisl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aliquip</a:t>
            </a:r>
            <a:r>
              <a:rPr lang="de-DE" dirty="0" smtClean="0"/>
              <a:t> ex </a:t>
            </a:r>
            <a:r>
              <a:rPr lang="de-DE" dirty="0" err="1" smtClean="0"/>
              <a:t>ea</a:t>
            </a:r>
            <a:r>
              <a:rPr lang="de-DE" dirty="0" smtClean="0"/>
              <a:t> commodo </a:t>
            </a:r>
            <a:r>
              <a:rPr lang="de-DE" dirty="0" err="1" smtClean="0"/>
              <a:t>consequat</a:t>
            </a:r>
            <a:r>
              <a:rPr lang="de-DE" dirty="0" smtClean="0"/>
              <a:t>. Duis </a:t>
            </a:r>
            <a:r>
              <a:rPr lang="de-DE" dirty="0" err="1" smtClean="0"/>
              <a:t>autem</a:t>
            </a:r>
            <a:r>
              <a:rPr lang="de-DE" dirty="0" smtClean="0"/>
              <a:t>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eum</a:t>
            </a:r>
            <a:r>
              <a:rPr lang="de-DE" dirty="0" smtClean="0"/>
              <a:t> </a:t>
            </a:r>
            <a:r>
              <a:rPr lang="de-DE" dirty="0" err="1" smtClean="0"/>
              <a:t>iriure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in </a:t>
            </a:r>
            <a:r>
              <a:rPr lang="de-DE" dirty="0" err="1" smtClean="0"/>
              <a:t>hendrerit</a:t>
            </a:r>
            <a:r>
              <a:rPr lang="de-DE" dirty="0" smtClean="0"/>
              <a:t> in </a:t>
            </a:r>
            <a:r>
              <a:rPr lang="de-DE" dirty="0" err="1" smtClean="0"/>
              <a:t>vulputate</a:t>
            </a:r>
            <a:r>
              <a:rPr lang="de-DE" dirty="0" smtClean="0"/>
              <a:t> </a:t>
            </a:r>
            <a:r>
              <a:rPr lang="de-DE" dirty="0" err="1" smtClean="0"/>
              <a:t>velit</a:t>
            </a:r>
            <a:r>
              <a:rPr lang="de-DE" dirty="0" smtClean="0"/>
              <a:t> esse </a:t>
            </a:r>
            <a:r>
              <a:rPr lang="de-DE" dirty="0" err="1" smtClean="0"/>
              <a:t>molestie</a:t>
            </a:r>
            <a:r>
              <a:rPr lang="de-DE" dirty="0" smtClean="0"/>
              <a:t> </a:t>
            </a:r>
            <a:r>
              <a:rPr lang="de-DE" dirty="0" err="1" smtClean="0"/>
              <a:t>consequat</a:t>
            </a:r>
            <a:r>
              <a:rPr lang="de-DE" dirty="0" smtClean="0"/>
              <a:t>,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illum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eu</a:t>
            </a:r>
            <a:r>
              <a:rPr lang="de-DE" dirty="0" smtClean="0"/>
              <a:t> </a:t>
            </a:r>
            <a:r>
              <a:rPr lang="de-DE" dirty="0" err="1" smtClean="0"/>
              <a:t>feugiat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facilisis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eros</a:t>
            </a:r>
            <a:r>
              <a:rPr lang="de-DE" dirty="0" smtClean="0"/>
              <a:t> et </a:t>
            </a:r>
            <a:r>
              <a:rPr lang="de-DE" dirty="0" err="1" smtClean="0"/>
              <a:t>accumsan</a:t>
            </a:r>
            <a:r>
              <a:rPr lang="de-DE" dirty="0" smtClean="0"/>
              <a:t> et </a:t>
            </a:r>
            <a:r>
              <a:rPr lang="de-DE" dirty="0" err="1" smtClean="0"/>
              <a:t>iusto</a:t>
            </a:r>
            <a:r>
              <a:rPr lang="de-DE" dirty="0" smtClean="0"/>
              <a:t> </a:t>
            </a:r>
            <a:r>
              <a:rPr lang="de-DE" dirty="0" err="1" smtClean="0"/>
              <a:t>odio</a:t>
            </a:r>
            <a:r>
              <a:rPr lang="de-DE" dirty="0" smtClean="0"/>
              <a:t> </a:t>
            </a:r>
            <a:r>
              <a:rPr lang="de-DE" dirty="0" err="1" smtClean="0"/>
              <a:t>dignissim</a:t>
            </a:r>
            <a:r>
              <a:rPr lang="de-DE" dirty="0" smtClean="0"/>
              <a:t> </a:t>
            </a:r>
            <a:r>
              <a:rPr lang="de-DE" dirty="0" err="1" smtClean="0"/>
              <a:t>qui</a:t>
            </a:r>
            <a:r>
              <a:rPr lang="de-DE" dirty="0" smtClean="0"/>
              <a:t> </a:t>
            </a:r>
            <a:r>
              <a:rPr lang="de-DE" dirty="0" err="1" smtClean="0"/>
              <a:t>blandit</a:t>
            </a:r>
            <a:r>
              <a:rPr lang="de-DE" dirty="0" smtClean="0"/>
              <a:t> </a:t>
            </a:r>
            <a:r>
              <a:rPr lang="de-DE" dirty="0" err="1" smtClean="0"/>
              <a:t>praesent</a:t>
            </a:r>
            <a:r>
              <a:rPr lang="de-DE" dirty="0" smtClean="0"/>
              <a:t> </a:t>
            </a:r>
            <a:r>
              <a:rPr lang="de-DE" dirty="0" err="1" smtClean="0"/>
              <a:t>luptatum</a:t>
            </a:r>
            <a:r>
              <a:rPr lang="de-DE" dirty="0" smtClean="0"/>
              <a:t> </a:t>
            </a:r>
            <a:r>
              <a:rPr lang="de-DE" dirty="0" err="1" smtClean="0"/>
              <a:t>zzril</a:t>
            </a:r>
            <a:r>
              <a:rPr lang="de-DE" dirty="0" smtClean="0"/>
              <a:t> </a:t>
            </a:r>
            <a:r>
              <a:rPr lang="de-DE" dirty="0" err="1" smtClean="0"/>
              <a:t>delenit</a:t>
            </a:r>
            <a:r>
              <a:rPr lang="de-DE" dirty="0" smtClean="0"/>
              <a:t> </a:t>
            </a:r>
            <a:r>
              <a:rPr lang="de-DE" dirty="0" err="1" smtClean="0"/>
              <a:t>augue</a:t>
            </a:r>
            <a:r>
              <a:rPr lang="de-DE" dirty="0" smtClean="0"/>
              <a:t> </a:t>
            </a:r>
            <a:r>
              <a:rPr lang="de-DE" dirty="0" err="1" smtClean="0"/>
              <a:t>duis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te</a:t>
            </a:r>
            <a:r>
              <a:rPr lang="de-DE" dirty="0" smtClean="0"/>
              <a:t> </a:t>
            </a:r>
            <a:r>
              <a:rPr lang="de-DE" dirty="0" err="1" smtClean="0"/>
              <a:t>feugait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</a:t>
            </a:r>
            <a:r>
              <a:rPr lang="de-DE" dirty="0" smtClean="0"/>
              <a:t>. Nam </a:t>
            </a:r>
            <a:r>
              <a:rPr lang="de-DE" dirty="0" err="1" smtClean="0"/>
              <a:t>liber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cum </a:t>
            </a:r>
            <a:r>
              <a:rPr lang="de-DE" dirty="0" err="1" smtClean="0"/>
              <a:t>soluta</a:t>
            </a:r>
            <a:r>
              <a:rPr lang="de-DE" dirty="0" smtClean="0"/>
              <a:t> </a:t>
            </a:r>
            <a:r>
              <a:rPr lang="de-DE" dirty="0" err="1" smtClean="0"/>
              <a:t>nobis</a:t>
            </a:r>
            <a:r>
              <a:rPr lang="de-DE" dirty="0" smtClean="0"/>
              <a:t> </a:t>
            </a:r>
            <a:r>
              <a:rPr lang="de-DE" dirty="0" err="1" smtClean="0"/>
              <a:t>eleifend</a:t>
            </a:r>
            <a:r>
              <a:rPr lang="de-DE" dirty="0" smtClean="0"/>
              <a:t> </a:t>
            </a:r>
            <a:r>
              <a:rPr lang="de-DE" dirty="0" err="1" smtClean="0"/>
              <a:t>option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nihil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doming</a:t>
            </a:r>
            <a:r>
              <a:rPr lang="de-DE" dirty="0" smtClean="0"/>
              <a:t> </a:t>
            </a:r>
            <a:r>
              <a:rPr lang="de-DE" dirty="0" err="1" smtClean="0"/>
              <a:t>id</a:t>
            </a:r>
            <a:r>
              <a:rPr lang="de-DE" dirty="0" smtClean="0"/>
              <a:t> </a:t>
            </a:r>
            <a:r>
              <a:rPr lang="de-DE" dirty="0" err="1" smtClean="0"/>
              <a:t>quod</a:t>
            </a:r>
            <a:r>
              <a:rPr lang="de-DE" dirty="0" smtClean="0"/>
              <a:t> </a:t>
            </a:r>
            <a:r>
              <a:rPr lang="de-DE" dirty="0" err="1" smtClean="0"/>
              <a:t>mazim</a:t>
            </a:r>
            <a:r>
              <a:rPr lang="de-DE" dirty="0" smtClean="0"/>
              <a:t> </a:t>
            </a:r>
            <a:r>
              <a:rPr lang="de-DE" dirty="0" err="1" smtClean="0"/>
              <a:t>placerat</a:t>
            </a:r>
            <a:r>
              <a:rPr lang="de-DE" dirty="0" smtClean="0"/>
              <a:t> </a:t>
            </a:r>
            <a:r>
              <a:rPr lang="de-DE" dirty="0" err="1" smtClean="0"/>
              <a:t>facer</a:t>
            </a:r>
            <a:r>
              <a:rPr lang="de-DE" dirty="0" smtClean="0"/>
              <a:t> </a:t>
            </a:r>
            <a:r>
              <a:rPr lang="de-DE" dirty="0" err="1" smtClean="0"/>
              <a:t>possim</a:t>
            </a:r>
            <a:r>
              <a:rPr lang="de-DE" dirty="0" smtClean="0"/>
              <a:t> </a:t>
            </a:r>
            <a:r>
              <a:rPr lang="de-DE" dirty="0" err="1" smtClean="0"/>
              <a:t>assum</a:t>
            </a:r>
            <a:r>
              <a:rPr lang="de-DE" dirty="0" smtClean="0"/>
              <a:t>. </a:t>
            </a:r>
          </a:p>
          <a:p>
            <a:pPr lvl="0"/>
            <a:endParaRPr lang="de-DE" dirty="0"/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565650" y="1714500"/>
            <a:ext cx="4146550" cy="4411663"/>
          </a:xfrm>
        </p:spPr>
        <p:txBody>
          <a:bodyPr/>
          <a:lstStyle>
            <a:lvl1pPr>
              <a:buFontTx/>
              <a:buNone/>
              <a:defRPr/>
            </a:lvl1pPr>
            <a:lvl2pPr marL="0"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1"/>
            <a:r>
              <a:rPr lang="de-DE" dirty="0" smtClean="0"/>
              <a:t>Subheadline</a:t>
            </a:r>
          </a:p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nibh</a:t>
            </a:r>
            <a:r>
              <a:rPr lang="de-DE" dirty="0" smtClean="0"/>
              <a:t> </a:t>
            </a:r>
            <a:r>
              <a:rPr lang="de-DE" dirty="0" err="1" smtClean="0"/>
              <a:t>euismod</a:t>
            </a:r>
            <a:r>
              <a:rPr lang="de-DE" dirty="0" smtClean="0"/>
              <a:t> </a:t>
            </a:r>
            <a:r>
              <a:rPr lang="de-DE" dirty="0" err="1" smtClean="0"/>
              <a:t>tincidunt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laoreet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 </a:t>
            </a:r>
            <a:r>
              <a:rPr lang="de-DE" dirty="0" err="1" smtClean="0"/>
              <a:t>volutpat</a:t>
            </a:r>
            <a:r>
              <a:rPr lang="de-DE" dirty="0" smtClean="0"/>
              <a:t>.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wisi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 ad minim </a:t>
            </a:r>
            <a:r>
              <a:rPr lang="de-DE" dirty="0" err="1" smtClean="0"/>
              <a:t>veniam</a:t>
            </a:r>
            <a:r>
              <a:rPr lang="de-DE" dirty="0" smtClean="0"/>
              <a:t>,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nostrud</a:t>
            </a:r>
            <a:r>
              <a:rPr lang="de-DE" dirty="0" smtClean="0"/>
              <a:t> </a:t>
            </a:r>
            <a:r>
              <a:rPr lang="de-DE" dirty="0" err="1" smtClean="0"/>
              <a:t>exerci</a:t>
            </a:r>
            <a:r>
              <a:rPr lang="de-DE" dirty="0" smtClean="0"/>
              <a:t> </a:t>
            </a:r>
            <a:r>
              <a:rPr lang="de-DE" dirty="0" err="1" smtClean="0"/>
              <a:t>tation</a:t>
            </a:r>
            <a:r>
              <a:rPr lang="de-DE" dirty="0" smtClean="0"/>
              <a:t> </a:t>
            </a:r>
            <a:r>
              <a:rPr lang="de-DE" dirty="0" err="1" smtClean="0"/>
              <a:t>ullamcorper</a:t>
            </a:r>
            <a:r>
              <a:rPr lang="de-DE" dirty="0" smtClean="0"/>
              <a:t> </a:t>
            </a:r>
            <a:r>
              <a:rPr lang="de-DE" dirty="0" err="1" smtClean="0"/>
              <a:t>suscipit</a:t>
            </a:r>
            <a:r>
              <a:rPr lang="de-DE" dirty="0" smtClean="0"/>
              <a:t> </a:t>
            </a:r>
            <a:r>
              <a:rPr lang="de-DE" dirty="0" err="1" smtClean="0"/>
              <a:t>lobortis</a:t>
            </a:r>
            <a:r>
              <a:rPr lang="de-DE" dirty="0" smtClean="0"/>
              <a:t> </a:t>
            </a:r>
            <a:r>
              <a:rPr lang="de-DE" dirty="0" err="1" smtClean="0"/>
              <a:t>nisl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aliquip</a:t>
            </a:r>
            <a:r>
              <a:rPr lang="de-DE" dirty="0" smtClean="0"/>
              <a:t> ex </a:t>
            </a:r>
            <a:r>
              <a:rPr lang="de-DE" dirty="0" err="1" smtClean="0"/>
              <a:t>ea</a:t>
            </a:r>
            <a:r>
              <a:rPr lang="de-DE" dirty="0" smtClean="0"/>
              <a:t> commodo </a:t>
            </a:r>
            <a:r>
              <a:rPr lang="de-DE" dirty="0" err="1" smtClean="0"/>
              <a:t>consequat</a:t>
            </a:r>
            <a:r>
              <a:rPr lang="de-DE" dirty="0" smtClean="0"/>
              <a:t>. Duis </a:t>
            </a:r>
            <a:r>
              <a:rPr lang="de-DE" dirty="0" err="1" smtClean="0"/>
              <a:t>autem</a:t>
            </a:r>
            <a:r>
              <a:rPr lang="de-DE" dirty="0" smtClean="0"/>
              <a:t>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eum</a:t>
            </a:r>
            <a:r>
              <a:rPr lang="de-DE" dirty="0" smtClean="0"/>
              <a:t> </a:t>
            </a:r>
            <a:r>
              <a:rPr lang="de-DE" dirty="0" err="1" smtClean="0"/>
              <a:t>iriure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in </a:t>
            </a:r>
            <a:r>
              <a:rPr lang="de-DE" dirty="0" err="1" smtClean="0"/>
              <a:t>hendrerit</a:t>
            </a:r>
            <a:r>
              <a:rPr lang="de-DE" dirty="0" smtClean="0"/>
              <a:t> in </a:t>
            </a:r>
            <a:r>
              <a:rPr lang="de-DE" dirty="0" err="1" smtClean="0"/>
              <a:t>vulputate</a:t>
            </a:r>
            <a:r>
              <a:rPr lang="de-DE" dirty="0" smtClean="0"/>
              <a:t> </a:t>
            </a:r>
            <a:r>
              <a:rPr lang="de-DE" dirty="0" err="1" smtClean="0"/>
              <a:t>velit</a:t>
            </a:r>
            <a:r>
              <a:rPr lang="de-DE" dirty="0" smtClean="0"/>
              <a:t> esse </a:t>
            </a:r>
            <a:r>
              <a:rPr lang="de-DE" dirty="0" err="1" smtClean="0"/>
              <a:t>molestie</a:t>
            </a:r>
            <a:r>
              <a:rPr lang="de-DE" dirty="0" smtClean="0"/>
              <a:t> </a:t>
            </a:r>
            <a:r>
              <a:rPr lang="de-DE" dirty="0" err="1" smtClean="0"/>
              <a:t>consequat</a:t>
            </a:r>
            <a:r>
              <a:rPr lang="de-DE" dirty="0" smtClean="0"/>
              <a:t>,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illum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eu</a:t>
            </a:r>
            <a:r>
              <a:rPr lang="de-DE" dirty="0" smtClean="0"/>
              <a:t> </a:t>
            </a:r>
            <a:r>
              <a:rPr lang="de-DE" dirty="0" err="1" smtClean="0"/>
              <a:t>feugiat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facilisis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eros</a:t>
            </a:r>
            <a:r>
              <a:rPr lang="de-DE" dirty="0" smtClean="0"/>
              <a:t> et </a:t>
            </a:r>
            <a:r>
              <a:rPr lang="de-DE" dirty="0" err="1" smtClean="0"/>
              <a:t>accumsan</a:t>
            </a:r>
            <a:r>
              <a:rPr lang="de-DE" dirty="0" smtClean="0"/>
              <a:t> et </a:t>
            </a:r>
            <a:r>
              <a:rPr lang="de-DE" dirty="0" err="1" smtClean="0"/>
              <a:t>iusto</a:t>
            </a:r>
            <a:r>
              <a:rPr lang="de-DE" dirty="0" smtClean="0"/>
              <a:t> </a:t>
            </a:r>
            <a:r>
              <a:rPr lang="de-DE" dirty="0" err="1" smtClean="0"/>
              <a:t>odio</a:t>
            </a:r>
            <a:r>
              <a:rPr lang="de-DE" dirty="0" smtClean="0"/>
              <a:t> </a:t>
            </a:r>
            <a:r>
              <a:rPr lang="de-DE" dirty="0" err="1" smtClean="0"/>
              <a:t>dignissim</a:t>
            </a:r>
            <a:r>
              <a:rPr lang="de-DE" dirty="0" smtClean="0"/>
              <a:t> </a:t>
            </a:r>
            <a:r>
              <a:rPr lang="de-DE" dirty="0" err="1" smtClean="0"/>
              <a:t>qui</a:t>
            </a:r>
            <a:r>
              <a:rPr lang="de-DE" dirty="0" smtClean="0"/>
              <a:t> </a:t>
            </a:r>
            <a:r>
              <a:rPr lang="de-DE" dirty="0" err="1" smtClean="0"/>
              <a:t>blandit</a:t>
            </a:r>
            <a:r>
              <a:rPr lang="de-DE" dirty="0" smtClean="0"/>
              <a:t> </a:t>
            </a:r>
            <a:r>
              <a:rPr lang="de-DE" dirty="0" err="1" smtClean="0"/>
              <a:t>praesent</a:t>
            </a:r>
            <a:r>
              <a:rPr lang="de-DE" dirty="0" smtClean="0"/>
              <a:t> </a:t>
            </a:r>
            <a:r>
              <a:rPr lang="de-DE" dirty="0" err="1" smtClean="0"/>
              <a:t>luptatum</a:t>
            </a:r>
            <a:r>
              <a:rPr lang="de-DE" dirty="0" smtClean="0"/>
              <a:t> </a:t>
            </a:r>
            <a:r>
              <a:rPr lang="de-DE" dirty="0" err="1" smtClean="0"/>
              <a:t>zzril</a:t>
            </a:r>
            <a:r>
              <a:rPr lang="de-DE" dirty="0" smtClean="0"/>
              <a:t> </a:t>
            </a:r>
            <a:r>
              <a:rPr lang="de-DE" dirty="0" err="1" smtClean="0"/>
              <a:t>delenit</a:t>
            </a:r>
            <a:r>
              <a:rPr lang="de-DE" dirty="0" smtClean="0"/>
              <a:t> </a:t>
            </a:r>
            <a:r>
              <a:rPr lang="de-DE" dirty="0" err="1" smtClean="0"/>
              <a:t>augue</a:t>
            </a:r>
            <a:r>
              <a:rPr lang="de-DE" dirty="0" smtClean="0"/>
              <a:t> </a:t>
            </a:r>
            <a:r>
              <a:rPr lang="de-DE" dirty="0" err="1" smtClean="0"/>
              <a:t>duis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te</a:t>
            </a:r>
            <a:r>
              <a:rPr lang="de-DE" dirty="0" smtClean="0"/>
              <a:t> </a:t>
            </a:r>
            <a:r>
              <a:rPr lang="de-DE" dirty="0" err="1" smtClean="0"/>
              <a:t>feugait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</a:t>
            </a:r>
            <a:r>
              <a:rPr lang="de-DE" dirty="0" smtClean="0"/>
              <a:t>. Nam </a:t>
            </a:r>
            <a:r>
              <a:rPr lang="de-DE" dirty="0" err="1" smtClean="0"/>
              <a:t>liber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cum </a:t>
            </a:r>
            <a:r>
              <a:rPr lang="de-DE" dirty="0" err="1" smtClean="0"/>
              <a:t>soluta</a:t>
            </a:r>
            <a:r>
              <a:rPr lang="de-DE" dirty="0" smtClean="0"/>
              <a:t> </a:t>
            </a:r>
            <a:r>
              <a:rPr lang="de-DE" dirty="0" err="1" smtClean="0"/>
              <a:t>nobis</a:t>
            </a:r>
            <a:r>
              <a:rPr lang="de-DE" dirty="0" smtClean="0"/>
              <a:t> </a:t>
            </a:r>
            <a:r>
              <a:rPr lang="de-DE" dirty="0" err="1" smtClean="0"/>
              <a:t>eleifend</a:t>
            </a:r>
            <a:r>
              <a:rPr lang="de-DE" dirty="0" smtClean="0"/>
              <a:t> </a:t>
            </a:r>
            <a:r>
              <a:rPr lang="de-DE" dirty="0" err="1" smtClean="0"/>
              <a:t>option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nihil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doming</a:t>
            </a:r>
            <a:r>
              <a:rPr lang="de-DE" dirty="0" smtClean="0"/>
              <a:t> </a:t>
            </a:r>
            <a:r>
              <a:rPr lang="de-DE" dirty="0" err="1" smtClean="0"/>
              <a:t>id</a:t>
            </a:r>
            <a:r>
              <a:rPr lang="de-DE" dirty="0" smtClean="0"/>
              <a:t> </a:t>
            </a:r>
            <a:r>
              <a:rPr lang="de-DE" dirty="0" err="1" smtClean="0"/>
              <a:t>quod</a:t>
            </a:r>
            <a:r>
              <a:rPr lang="de-DE" dirty="0" smtClean="0"/>
              <a:t> </a:t>
            </a:r>
            <a:r>
              <a:rPr lang="de-DE" dirty="0" err="1" smtClean="0"/>
              <a:t>mazim</a:t>
            </a:r>
            <a:r>
              <a:rPr lang="de-DE" dirty="0" smtClean="0"/>
              <a:t> </a:t>
            </a:r>
            <a:r>
              <a:rPr lang="de-DE" dirty="0" err="1" smtClean="0"/>
              <a:t>placerat</a:t>
            </a:r>
            <a:r>
              <a:rPr lang="de-DE" dirty="0" smtClean="0"/>
              <a:t> </a:t>
            </a:r>
            <a:r>
              <a:rPr lang="de-DE" dirty="0" err="1" smtClean="0"/>
              <a:t>facer</a:t>
            </a:r>
            <a:r>
              <a:rPr lang="de-DE" dirty="0" smtClean="0"/>
              <a:t> </a:t>
            </a:r>
            <a:r>
              <a:rPr lang="de-DE" dirty="0" err="1" smtClean="0"/>
              <a:t>possim</a:t>
            </a:r>
            <a:r>
              <a:rPr lang="de-DE" dirty="0" smtClean="0"/>
              <a:t> </a:t>
            </a:r>
            <a:r>
              <a:rPr lang="de-DE" dirty="0" err="1" smtClean="0"/>
              <a:t>assum</a:t>
            </a:r>
            <a:r>
              <a:rPr lang="de-DE" dirty="0" smtClean="0"/>
              <a:t>. </a:t>
            </a:r>
          </a:p>
          <a:p>
            <a:pPr lvl="0"/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720000"/>
            <a:ext cx="8280000" cy="720000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lang="de-DE" dirty="0" smtClean="0"/>
              <a:t>Headline   ̶ Tahoma Regular 22pt</a:t>
            </a:r>
            <a:br>
              <a:rPr lang="de-DE" dirty="0" smtClean="0"/>
            </a:br>
            <a:r>
              <a:rPr lang="de-DE" dirty="0" smtClean="0">
                <a:solidFill>
                  <a:srgbClr val="FFC900"/>
                </a:solidFill>
              </a:rPr>
              <a:t>Zweite Zeile bitte immer in Kopfbalkenfarbe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 NET_Inhalt_Text links Grafik/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3" hasCustomPrompt="1"/>
          </p:nvPr>
        </p:nvSpPr>
        <p:spPr>
          <a:xfrm>
            <a:off x="4752000" y="1715388"/>
            <a:ext cx="3960000" cy="4410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de-DE" dirty="0" smtClean="0"/>
              <a:t>ABBILDUNG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4" hasCustomPrompt="1"/>
          </p:nvPr>
        </p:nvSpPr>
        <p:spPr>
          <a:xfrm>
            <a:off x="432000" y="1715388"/>
            <a:ext cx="3960000" cy="4410000"/>
          </a:xfrm>
        </p:spPr>
        <p:txBody>
          <a:bodyPr/>
          <a:lstStyle>
            <a:lvl1pPr indent="0" algn="l">
              <a:buFont typeface="Arial" pitchFamily="34" charset="0"/>
              <a:buChar char="•"/>
              <a:defRPr lang="de-AT" b="0" i="0" smtClean="0"/>
            </a:lvl1pPr>
            <a:lvl2pPr marL="0" indent="0">
              <a:buFontTx/>
              <a:buNone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de-DE" dirty="0" smtClean="0"/>
              <a:t>Subheadline</a:t>
            </a:r>
          </a:p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nibh</a:t>
            </a:r>
            <a:r>
              <a:rPr lang="de-DE" dirty="0" smtClean="0"/>
              <a:t> </a:t>
            </a:r>
            <a:r>
              <a:rPr lang="de-DE" dirty="0" err="1" smtClean="0"/>
              <a:t>euismod</a:t>
            </a:r>
            <a:r>
              <a:rPr lang="de-DE" dirty="0" smtClean="0"/>
              <a:t> </a:t>
            </a:r>
            <a:r>
              <a:rPr lang="de-DE" dirty="0" err="1" smtClean="0"/>
              <a:t>tincidunt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laoreet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 </a:t>
            </a:r>
            <a:r>
              <a:rPr lang="de-DE" dirty="0" err="1" smtClean="0"/>
              <a:t>volutpat</a:t>
            </a:r>
            <a:r>
              <a:rPr lang="de-DE" dirty="0" smtClean="0"/>
              <a:t>.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wisi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 ad minim </a:t>
            </a:r>
            <a:r>
              <a:rPr lang="de-DE" dirty="0" err="1" smtClean="0"/>
              <a:t>veniam</a:t>
            </a:r>
            <a:r>
              <a:rPr lang="de-DE" dirty="0" smtClean="0"/>
              <a:t>,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nostrud</a:t>
            </a:r>
            <a:r>
              <a:rPr lang="de-DE" dirty="0" smtClean="0"/>
              <a:t> </a:t>
            </a:r>
            <a:r>
              <a:rPr lang="de-DE" dirty="0" err="1" smtClean="0"/>
              <a:t>exerci</a:t>
            </a:r>
            <a:r>
              <a:rPr lang="de-DE" dirty="0" smtClean="0"/>
              <a:t> </a:t>
            </a:r>
            <a:r>
              <a:rPr lang="de-DE" dirty="0" err="1" smtClean="0"/>
              <a:t>tation</a:t>
            </a:r>
            <a:r>
              <a:rPr lang="de-DE" dirty="0" smtClean="0"/>
              <a:t> </a:t>
            </a:r>
            <a:r>
              <a:rPr lang="de-DE" dirty="0" err="1" smtClean="0"/>
              <a:t>ullamcorper</a:t>
            </a:r>
            <a:r>
              <a:rPr lang="de-DE" dirty="0" smtClean="0"/>
              <a:t> </a:t>
            </a:r>
            <a:r>
              <a:rPr lang="de-DE" dirty="0" err="1" smtClean="0"/>
              <a:t>suscipit</a:t>
            </a:r>
            <a:r>
              <a:rPr lang="de-DE" dirty="0" smtClean="0"/>
              <a:t> </a:t>
            </a:r>
            <a:r>
              <a:rPr lang="de-DE" dirty="0" err="1" smtClean="0"/>
              <a:t>lobortis</a:t>
            </a:r>
            <a:r>
              <a:rPr lang="de-DE" dirty="0" smtClean="0"/>
              <a:t> </a:t>
            </a:r>
            <a:r>
              <a:rPr lang="de-DE" dirty="0" err="1" smtClean="0"/>
              <a:t>nisl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aliquip</a:t>
            </a:r>
            <a:r>
              <a:rPr lang="de-DE" dirty="0" smtClean="0"/>
              <a:t> ex </a:t>
            </a:r>
            <a:r>
              <a:rPr lang="de-DE" dirty="0" err="1" smtClean="0"/>
              <a:t>ea</a:t>
            </a:r>
            <a:r>
              <a:rPr lang="de-DE" dirty="0" smtClean="0"/>
              <a:t> commodo </a:t>
            </a:r>
            <a:r>
              <a:rPr lang="de-DE" dirty="0" err="1" smtClean="0"/>
              <a:t>consequat</a:t>
            </a:r>
            <a:r>
              <a:rPr lang="de-DE" dirty="0" smtClean="0"/>
              <a:t>. Duis </a:t>
            </a:r>
            <a:r>
              <a:rPr lang="de-DE" dirty="0" err="1" smtClean="0"/>
              <a:t>autem</a:t>
            </a:r>
            <a:r>
              <a:rPr lang="de-DE" dirty="0" smtClean="0"/>
              <a:t>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eum</a:t>
            </a:r>
            <a:r>
              <a:rPr lang="de-DE" dirty="0" smtClean="0"/>
              <a:t> </a:t>
            </a:r>
            <a:r>
              <a:rPr lang="de-DE" dirty="0" err="1" smtClean="0"/>
              <a:t>iriure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in </a:t>
            </a:r>
            <a:r>
              <a:rPr lang="de-DE" dirty="0" err="1" smtClean="0"/>
              <a:t>hendrerit</a:t>
            </a:r>
            <a:r>
              <a:rPr lang="de-DE" dirty="0" smtClean="0"/>
              <a:t> in </a:t>
            </a:r>
            <a:r>
              <a:rPr lang="de-DE" dirty="0" err="1" smtClean="0"/>
              <a:t>vulputate</a:t>
            </a:r>
            <a:r>
              <a:rPr lang="de-DE" dirty="0" smtClean="0"/>
              <a:t> </a:t>
            </a:r>
            <a:r>
              <a:rPr lang="de-DE" dirty="0" err="1" smtClean="0"/>
              <a:t>velit</a:t>
            </a:r>
            <a:r>
              <a:rPr lang="de-DE" dirty="0" smtClean="0"/>
              <a:t> esse </a:t>
            </a:r>
            <a:r>
              <a:rPr lang="de-DE" dirty="0" err="1" smtClean="0"/>
              <a:t>molestie</a:t>
            </a:r>
            <a:r>
              <a:rPr lang="de-DE" dirty="0" smtClean="0"/>
              <a:t> </a:t>
            </a:r>
            <a:r>
              <a:rPr lang="de-DE" dirty="0" err="1" smtClean="0"/>
              <a:t>consequat</a:t>
            </a:r>
            <a:r>
              <a:rPr lang="de-DE" dirty="0" smtClean="0"/>
              <a:t>,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illum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eu</a:t>
            </a:r>
            <a:r>
              <a:rPr lang="de-DE" dirty="0" smtClean="0"/>
              <a:t> </a:t>
            </a:r>
            <a:r>
              <a:rPr lang="de-DE" dirty="0" err="1" smtClean="0"/>
              <a:t>feugiat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facilisis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eros</a:t>
            </a:r>
            <a:r>
              <a:rPr lang="de-DE" dirty="0" smtClean="0"/>
              <a:t> et </a:t>
            </a:r>
            <a:r>
              <a:rPr lang="de-DE" dirty="0" err="1" smtClean="0"/>
              <a:t>accumsan</a:t>
            </a:r>
            <a:r>
              <a:rPr lang="de-DE" dirty="0" smtClean="0"/>
              <a:t> et </a:t>
            </a:r>
            <a:r>
              <a:rPr lang="de-DE" dirty="0" err="1" smtClean="0"/>
              <a:t>iusto</a:t>
            </a:r>
            <a:r>
              <a:rPr lang="de-DE" dirty="0" smtClean="0"/>
              <a:t> </a:t>
            </a:r>
            <a:r>
              <a:rPr lang="de-DE" dirty="0" err="1" smtClean="0"/>
              <a:t>odio</a:t>
            </a:r>
            <a:r>
              <a:rPr lang="de-DE" dirty="0" smtClean="0"/>
              <a:t> </a:t>
            </a:r>
            <a:r>
              <a:rPr lang="de-DE" dirty="0" err="1" smtClean="0"/>
              <a:t>dignissim</a:t>
            </a:r>
            <a:r>
              <a:rPr lang="de-DE" dirty="0" smtClean="0"/>
              <a:t> </a:t>
            </a:r>
            <a:r>
              <a:rPr lang="de-DE" dirty="0" err="1" smtClean="0"/>
              <a:t>qui</a:t>
            </a:r>
            <a:r>
              <a:rPr lang="de-DE" dirty="0" smtClean="0"/>
              <a:t> </a:t>
            </a:r>
            <a:r>
              <a:rPr lang="de-DE" dirty="0" err="1" smtClean="0"/>
              <a:t>blandit</a:t>
            </a:r>
            <a:r>
              <a:rPr lang="de-DE" dirty="0" smtClean="0"/>
              <a:t> </a:t>
            </a:r>
            <a:r>
              <a:rPr lang="de-DE" dirty="0" err="1" smtClean="0"/>
              <a:t>praesent</a:t>
            </a:r>
            <a:r>
              <a:rPr lang="de-DE" dirty="0" smtClean="0"/>
              <a:t> </a:t>
            </a:r>
            <a:r>
              <a:rPr lang="de-DE" dirty="0" err="1" smtClean="0"/>
              <a:t>luptatum</a:t>
            </a:r>
            <a:r>
              <a:rPr lang="de-DE" dirty="0" smtClean="0"/>
              <a:t> </a:t>
            </a:r>
            <a:r>
              <a:rPr lang="de-DE" dirty="0" err="1" smtClean="0"/>
              <a:t>zzril</a:t>
            </a:r>
            <a:r>
              <a:rPr lang="de-DE" dirty="0" smtClean="0"/>
              <a:t> </a:t>
            </a:r>
            <a:r>
              <a:rPr lang="de-DE" dirty="0" err="1" smtClean="0"/>
              <a:t>delenit</a:t>
            </a:r>
            <a:r>
              <a:rPr lang="de-DE" dirty="0" smtClean="0"/>
              <a:t> </a:t>
            </a:r>
            <a:r>
              <a:rPr lang="de-DE" dirty="0" err="1" smtClean="0"/>
              <a:t>augue</a:t>
            </a:r>
            <a:r>
              <a:rPr lang="de-DE" dirty="0" smtClean="0"/>
              <a:t> </a:t>
            </a:r>
            <a:r>
              <a:rPr lang="de-DE" dirty="0" err="1" smtClean="0"/>
              <a:t>duis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te</a:t>
            </a:r>
            <a:r>
              <a:rPr lang="de-DE" dirty="0" smtClean="0"/>
              <a:t> </a:t>
            </a:r>
            <a:r>
              <a:rPr lang="de-DE" dirty="0" err="1" smtClean="0"/>
              <a:t>feugait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</a:t>
            </a:r>
            <a:r>
              <a:rPr lang="de-DE" dirty="0" smtClean="0"/>
              <a:t>. Nam </a:t>
            </a:r>
            <a:r>
              <a:rPr lang="de-DE" dirty="0" err="1" smtClean="0"/>
              <a:t>liber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cum </a:t>
            </a:r>
            <a:r>
              <a:rPr lang="de-DE" dirty="0" err="1" smtClean="0"/>
              <a:t>soluta</a:t>
            </a:r>
            <a:r>
              <a:rPr lang="de-DE" dirty="0" smtClean="0"/>
              <a:t> </a:t>
            </a:r>
            <a:r>
              <a:rPr lang="de-DE" dirty="0" err="1" smtClean="0"/>
              <a:t>nobis</a:t>
            </a:r>
            <a:r>
              <a:rPr lang="de-DE" dirty="0" smtClean="0"/>
              <a:t> </a:t>
            </a:r>
            <a:r>
              <a:rPr lang="de-DE" dirty="0" err="1" smtClean="0"/>
              <a:t>eleifend</a:t>
            </a:r>
            <a:r>
              <a:rPr lang="de-DE" dirty="0" smtClean="0"/>
              <a:t> </a:t>
            </a:r>
            <a:r>
              <a:rPr lang="de-DE" dirty="0" err="1" smtClean="0"/>
              <a:t>option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nihil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doming</a:t>
            </a:r>
            <a:r>
              <a:rPr lang="de-DE" dirty="0" smtClean="0"/>
              <a:t> </a:t>
            </a:r>
            <a:r>
              <a:rPr lang="de-DE" dirty="0" err="1" smtClean="0"/>
              <a:t>id</a:t>
            </a:r>
            <a:r>
              <a:rPr lang="de-DE" dirty="0" smtClean="0"/>
              <a:t> </a:t>
            </a:r>
            <a:r>
              <a:rPr lang="de-DE" dirty="0" err="1" smtClean="0"/>
              <a:t>quod</a:t>
            </a:r>
            <a:r>
              <a:rPr lang="de-DE" dirty="0" smtClean="0"/>
              <a:t> </a:t>
            </a:r>
            <a:r>
              <a:rPr lang="de-DE" dirty="0" err="1" smtClean="0"/>
              <a:t>mazim</a:t>
            </a:r>
            <a:r>
              <a:rPr lang="de-DE" dirty="0" smtClean="0"/>
              <a:t> </a:t>
            </a:r>
            <a:r>
              <a:rPr lang="de-DE" dirty="0" err="1" smtClean="0"/>
              <a:t>placerat</a:t>
            </a:r>
            <a:r>
              <a:rPr lang="de-DE" dirty="0" smtClean="0"/>
              <a:t> </a:t>
            </a:r>
            <a:r>
              <a:rPr lang="de-DE" dirty="0" err="1" smtClean="0"/>
              <a:t>facer</a:t>
            </a:r>
            <a:r>
              <a:rPr lang="de-DE" dirty="0" smtClean="0"/>
              <a:t> </a:t>
            </a:r>
            <a:r>
              <a:rPr lang="de-DE" dirty="0" err="1" smtClean="0"/>
              <a:t>possim</a:t>
            </a:r>
            <a:r>
              <a:rPr lang="de-DE" dirty="0" smtClean="0"/>
              <a:t> </a:t>
            </a:r>
            <a:r>
              <a:rPr lang="de-DE" dirty="0" err="1" smtClean="0"/>
              <a:t>assum</a:t>
            </a:r>
            <a:r>
              <a:rPr lang="de-DE" dirty="0" smtClean="0"/>
              <a:t>. 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720000"/>
            <a:ext cx="8280000" cy="720000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lang="de-DE" dirty="0" smtClean="0"/>
              <a:t>Headline   ̶ Tahoma Regular 22pt</a:t>
            </a:r>
            <a:br>
              <a:rPr lang="de-DE" dirty="0" smtClean="0"/>
            </a:br>
            <a:r>
              <a:rPr lang="de-DE" dirty="0" smtClean="0">
                <a:solidFill>
                  <a:srgbClr val="FFC900"/>
                </a:solidFill>
              </a:rPr>
              <a:t>Zweite Zeile bitte immer in Kopfbalkenfarbe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 NET_Inhalt_Text links Grafik/Bild im Anschnit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3" hasCustomPrompt="1"/>
          </p:nvPr>
        </p:nvSpPr>
        <p:spPr>
          <a:xfrm>
            <a:off x="4752000" y="529200"/>
            <a:ext cx="4392000" cy="57168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de-DE" dirty="0" smtClean="0"/>
              <a:t>ABBILDUNG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720000"/>
            <a:ext cx="4133650" cy="720000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lang="de-DE" dirty="0" smtClean="0"/>
              <a:t>Headline   ̶ Tahoma 22pt</a:t>
            </a:r>
            <a:br>
              <a:rPr lang="de-DE" dirty="0" smtClean="0"/>
            </a:br>
            <a:r>
              <a:rPr lang="de-DE" dirty="0" smtClean="0">
                <a:solidFill>
                  <a:srgbClr val="FFC900"/>
                </a:solidFill>
              </a:rPr>
              <a:t>Zweite Zeile in Kopfbalkenfarbe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432000" y="1715388"/>
            <a:ext cx="3960000" cy="4410000"/>
          </a:xfrm>
        </p:spPr>
        <p:txBody>
          <a:bodyPr/>
          <a:lstStyle>
            <a:lvl1pPr indent="0" algn="l">
              <a:buFont typeface="Arial" pitchFamily="34" charset="0"/>
              <a:buChar char="•"/>
              <a:defRPr lang="de-AT" b="0" i="0" smtClean="0"/>
            </a:lvl1pPr>
            <a:lvl2pPr marL="0" indent="0">
              <a:buFontTx/>
              <a:buNone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de-DE" dirty="0" smtClean="0"/>
              <a:t>Subheadline</a:t>
            </a:r>
          </a:p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nibh</a:t>
            </a:r>
            <a:r>
              <a:rPr lang="de-DE" dirty="0" smtClean="0"/>
              <a:t> </a:t>
            </a:r>
            <a:r>
              <a:rPr lang="de-DE" dirty="0" err="1" smtClean="0"/>
              <a:t>euismod</a:t>
            </a:r>
            <a:r>
              <a:rPr lang="de-DE" dirty="0" smtClean="0"/>
              <a:t> </a:t>
            </a:r>
            <a:r>
              <a:rPr lang="de-DE" dirty="0" err="1" smtClean="0"/>
              <a:t>tincidunt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laoreet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 </a:t>
            </a:r>
            <a:r>
              <a:rPr lang="de-DE" dirty="0" err="1" smtClean="0"/>
              <a:t>volutpat</a:t>
            </a:r>
            <a:r>
              <a:rPr lang="de-DE" dirty="0" smtClean="0"/>
              <a:t>.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wisi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 ad minim </a:t>
            </a:r>
            <a:r>
              <a:rPr lang="de-DE" dirty="0" err="1" smtClean="0"/>
              <a:t>veniam</a:t>
            </a:r>
            <a:r>
              <a:rPr lang="de-DE" dirty="0" smtClean="0"/>
              <a:t>,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nostrud</a:t>
            </a:r>
            <a:r>
              <a:rPr lang="de-DE" dirty="0" smtClean="0"/>
              <a:t> </a:t>
            </a:r>
            <a:r>
              <a:rPr lang="de-DE" dirty="0" err="1" smtClean="0"/>
              <a:t>exerci</a:t>
            </a:r>
            <a:r>
              <a:rPr lang="de-DE" dirty="0" smtClean="0"/>
              <a:t> </a:t>
            </a:r>
            <a:r>
              <a:rPr lang="de-DE" dirty="0" err="1" smtClean="0"/>
              <a:t>tation</a:t>
            </a:r>
            <a:r>
              <a:rPr lang="de-DE" dirty="0" smtClean="0"/>
              <a:t> </a:t>
            </a:r>
            <a:r>
              <a:rPr lang="de-DE" dirty="0" err="1" smtClean="0"/>
              <a:t>ullamcorper</a:t>
            </a:r>
            <a:r>
              <a:rPr lang="de-DE" dirty="0" smtClean="0"/>
              <a:t> </a:t>
            </a:r>
            <a:r>
              <a:rPr lang="de-DE" dirty="0" err="1" smtClean="0"/>
              <a:t>suscipit</a:t>
            </a:r>
            <a:r>
              <a:rPr lang="de-DE" dirty="0" smtClean="0"/>
              <a:t> </a:t>
            </a:r>
            <a:r>
              <a:rPr lang="de-DE" dirty="0" err="1" smtClean="0"/>
              <a:t>lobortis</a:t>
            </a:r>
            <a:r>
              <a:rPr lang="de-DE" dirty="0" smtClean="0"/>
              <a:t> </a:t>
            </a:r>
            <a:r>
              <a:rPr lang="de-DE" dirty="0" err="1" smtClean="0"/>
              <a:t>nisl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aliquip</a:t>
            </a:r>
            <a:r>
              <a:rPr lang="de-DE" dirty="0" smtClean="0"/>
              <a:t> ex </a:t>
            </a:r>
            <a:r>
              <a:rPr lang="de-DE" dirty="0" err="1" smtClean="0"/>
              <a:t>ea</a:t>
            </a:r>
            <a:r>
              <a:rPr lang="de-DE" dirty="0" smtClean="0"/>
              <a:t> commodo </a:t>
            </a:r>
            <a:r>
              <a:rPr lang="de-DE" dirty="0" err="1" smtClean="0"/>
              <a:t>consequat</a:t>
            </a:r>
            <a:r>
              <a:rPr lang="de-DE" dirty="0" smtClean="0"/>
              <a:t>. Duis </a:t>
            </a:r>
            <a:r>
              <a:rPr lang="de-DE" dirty="0" err="1" smtClean="0"/>
              <a:t>autem</a:t>
            </a:r>
            <a:r>
              <a:rPr lang="de-DE" dirty="0" smtClean="0"/>
              <a:t>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eum</a:t>
            </a:r>
            <a:r>
              <a:rPr lang="de-DE" dirty="0" smtClean="0"/>
              <a:t> </a:t>
            </a:r>
            <a:r>
              <a:rPr lang="de-DE" dirty="0" err="1" smtClean="0"/>
              <a:t>iriure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in </a:t>
            </a:r>
            <a:r>
              <a:rPr lang="de-DE" dirty="0" err="1" smtClean="0"/>
              <a:t>hendrerit</a:t>
            </a:r>
            <a:r>
              <a:rPr lang="de-DE" dirty="0" smtClean="0"/>
              <a:t> in </a:t>
            </a:r>
            <a:r>
              <a:rPr lang="de-DE" dirty="0" err="1" smtClean="0"/>
              <a:t>vulputate</a:t>
            </a:r>
            <a:r>
              <a:rPr lang="de-DE" dirty="0" smtClean="0"/>
              <a:t> </a:t>
            </a:r>
            <a:r>
              <a:rPr lang="de-DE" dirty="0" err="1" smtClean="0"/>
              <a:t>velit</a:t>
            </a:r>
            <a:r>
              <a:rPr lang="de-DE" dirty="0" smtClean="0"/>
              <a:t> esse </a:t>
            </a:r>
            <a:r>
              <a:rPr lang="de-DE" dirty="0" err="1" smtClean="0"/>
              <a:t>molestie</a:t>
            </a:r>
            <a:r>
              <a:rPr lang="de-DE" dirty="0" smtClean="0"/>
              <a:t> </a:t>
            </a:r>
            <a:r>
              <a:rPr lang="de-DE" dirty="0" err="1" smtClean="0"/>
              <a:t>consequat</a:t>
            </a:r>
            <a:r>
              <a:rPr lang="de-DE" dirty="0" smtClean="0"/>
              <a:t>,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illum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eu</a:t>
            </a:r>
            <a:r>
              <a:rPr lang="de-DE" dirty="0" smtClean="0"/>
              <a:t> </a:t>
            </a:r>
            <a:r>
              <a:rPr lang="de-DE" dirty="0" err="1" smtClean="0"/>
              <a:t>feugiat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facilisis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eros</a:t>
            </a:r>
            <a:r>
              <a:rPr lang="de-DE" dirty="0" smtClean="0"/>
              <a:t> et </a:t>
            </a:r>
            <a:r>
              <a:rPr lang="de-DE" dirty="0" err="1" smtClean="0"/>
              <a:t>accumsan</a:t>
            </a:r>
            <a:r>
              <a:rPr lang="de-DE" dirty="0" smtClean="0"/>
              <a:t> et </a:t>
            </a:r>
            <a:r>
              <a:rPr lang="de-DE" dirty="0" err="1" smtClean="0"/>
              <a:t>iusto</a:t>
            </a:r>
            <a:r>
              <a:rPr lang="de-DE" dirty="0" smtClean="0"/>
              <a:t> </a:t>
            </a:r>
            <a:r>
              <a:rPr lang="de-DE" dirty="0" err="1" smtClean="0"/>
              <a:t>odio</a:t>
            </a:r>
            <a:r>
              <a:rPr lang="de-DE" dirty="0" smtClean="0"/>
              <a:t> </a:t>
            </a:r>
            <a:r>
              <a:rPr lang="de-DE" dirty="0" err="1" smtClean="0"/>
              <a:t>dignissim</a:t>
            </a:r>
            <a:r>
              <a:rPr lang="de-DE" dirty="0" smtClean="0"/>
              <a:t> </a:t>
            </a:r>
            <a:r>
              <a:rPr lang="de-DE" dirty="0" err="1" smtClean="0"/>
              <a:t>qui</a:t>
            </a:r>
            <a:r>
              <a:rPr lang="de-DE" dirty="0" smtClean="0"/>
              <a:t> </a:t>
            </a:r>
            <a:r>
              <a:rPr lang="de-DE" dirty="0" err="1" smtClean="0"/>
              <a:t>blandit</a:t>
            </a:r>
            <a:r>
              <a:rPr lang="de-DE" dirty="0" smtClean="0"/>
              <a:t> </a:t>
            </a:r>
            <a:r>
              <a:rPr lang="de-DE" dirty="0" err="1" smtClean="0"/>
              <a:t>praesent</a:t>
            </a:r>
            <a:r>
              <a:rPr lang="de-DE" dirty="0" smtClean="0"/>
              <a:t> </a:t>
            </a:r>
            <a:r>
              <a:rPr lang="de-DE" dirty="0" err="1" smtClean="0"/>
              <a:t>luptatum</a:t>
            </a:r>
            <a:r>
              <a:rPr lang="de-DE" dirty="0" smtClean="0"/>
              <a:t> </a:t>
            </a:r>
            <a:r>
              <a:rPr lang="de-DE" dirty="0" err="1" smtClean="0"/>
              <a:t>zzril</a:t>
            </a:r>
            <a:r>
              <a:rPr lang="de-DE" dirty="0" smtClean="0"/>
              <a:t> </a:t>
            </a:r>
            <a:r>
              <a:rPr lang="de-DE" dirty="0" err="1" smtClean="0"/>
              <a:t>delenit</a:t>
            </a:r>
            <a:r>
              <a:rPr lang="de-DE" dirty="0" smtClean="0"/>
              <a:t> </a:t>
            </a:r>
            <a:r>
              <a:rPr lang="de-DE" dirty="0" err="1" smtClean="0"/>
              <a:t>augue</a:t>
            </a:r>
            <a:r>
              <a:rPr lang="de-DE" dirty="0" smtClean="0"/>
              <a:t> </a:t>
            </a:r>
            <a:r>
              <a:rPr lang="de-DE" dirty="0" err="1" smtClean="0"/>
              <a:t>duis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te</a:t>
            </a:r>
            <a:r>
              <a:rPr lang="de-DE" dirty="0" smtClean="0"/>
              <a:t> </a:t>
            </a:r>
            <a:r>
              <a:rPr lang="de-DE" dirty="0" err="1" smtClean="0"/>
              <a:t>feugait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</a:t>
            </a:r>
            <a:r>
              <a:rPr lang="de-DE" dirty="0" smtClean="0"/>
              <a:t>. Nam </a:t>
            </a:r>
            <a:r>
              <a:rPr lang="de-DE" dirty="0" err="1" smtClean="0"/>
              <a:t>liber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cum </a:t>
            </a:r>
            <a:r>
              <a:rPr lang="de-DE" dirty="0" err="1" smtClean="0"/>
              <a:t>soluta</a:t>
            </a:r>
            <a:r>
              <a:rPr lang="de-DE" dirty="0" smtClean="0"/>
              <a:t> </a:t>
            </a:r>
            <a:r>
              <a:rPr lang="de-DE" dirty="0" err="1" smtClean="0"/>
              <a:t>nobis</a:t>
            </a:r>
            <a:r>
              <a:rPr lang="de-DE" dirty="0" smtClean="0"/>
              <a:t> </a:t>
            </a:r>
            <a:r>
              <a:rPr lang="de-DE" dirty="0" err="1" smtClean="0"/>
              <a:t>eleifend</a:t>
            </a:r>
            <a:r>
              <a:rPr lang="de-DE" dirty="0" smtClean="0"/>
              <a:t> </a:t>
            </a:r>
            <a:r>
              <a:rPr lang="de-DE" dirty="0" err="1" smtClean="0"/>
              <a:t>option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nihil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doming</a:t>
            </a:r>
            <a:r>
              <a:rPr lang="de-DE" dirty="0" smtClean="0"/>
              <a:t> </a:t>
            </a:r>
            <a:r>
              <a:rPr lang="de-DE" dirty="0" err="1" smtClean="0"/>
              <a:t>id</a:t>
            </a:r>
            <a:r>
              <a:rPr lang="de-DE" dirty="0" smtClean="0"/>
              <a:t> </a:t>
            </a:r>
            <a:r>
              <a:rPr lang="de-DE" dirty="0" err="1" smtClean="0"/>
              <a:t>quod</a:t>
            </a:r>
            <a:r>
              <a:rPr lang="de-DE" dirty="0" smtClean="0"/>
              <a:t> </a:t>
            </a:r>
            <a:r>
              <a:rPr lang="de-DE" dirty="0" err="1" smtClean="0"/>
              <a:t>mazim</a:t>
            </a:r>
            <a:r>
              <a:rPr lang="de-DE" dirty="0" smtClean="0"/>
              <a:t> </a:t>
            </a:r>
            <a:r>
              <a:rPr lang="de-DE" dirty="0" err="1" smtClean="0"/>
              <a:t>placerat</a:t>
            </a:r>
            <a:r>
              <a:rPr lang="de-DE" dirty="0" smtClean="0"/>
              <a:t> </a:t>
            </a:r>
            <a:r>
              <a:rPr lang="de-DE" dirty="0" err="1" smtClean="0"/>
              <a:t>facer</a:t>
            </a:r>
            <a:r>
              <a:rPr lang="de-DE" dirty="0" smtClean="0"/>
              <a:t> </a:t>
            </a:r>
            <a:r>
              <a:rPr lang="de-DE" dirty="0" err="1" smtClean="0"/>
              <a:t>possim</a:t>
            </a:r>
            <a:r>
              <a:rPr lang="de-DE" dirty="0" smtClean="0"/>
              <a:t> </a:t>
            </a:r>
            <a:r>
              <a:rPr lang="de-DE" dirty="0" err="1" smtClean="0"/>
              <a:t>assum</a:t>
            </a:r>
            <a:r>
              <a:rPr lang="de-DE" dirty="0" smtClean="0"/>
              <a:t>. 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 NET_Inhalt_Freie Seite plus Bildunterschrift/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3"/>
          </p:nvPr>
        </p:nvSpPr>
        <p:spPr>
          <a:xfrm>
            <a:off x="0" y="529200"/>
            <a:ext cx="9144000" cy="57168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720000"/>
            <a:ext cx="8280000" cy="720000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lang="de-DE" dirty="0" smtClean="0"/>
              <a:t>Headline   ̶ Tahoma </a:t>
            </a:r>
            <a:r>
              <a:rPr lang="de-DE" dirty="0" err="1" smtClean="0"/>
              <a:t>Regular</a:t>
            </a:r>
            <a:r>
              <a:rPr lang="de-DE" dirty="0" smtClean="0"/>
              <a:t> 22pt</a:t>
            </a:r>
            <a:br>
              <a:rPr lang="de-DE" dirty="0" smtClean="0"/>
            </a:br>
            <a:r>
              <a:rPr lang="de-DE" dirty="0" smtClean="0">
                <a:solidFill>
                  <a:srgbClr val="F9CA0D"/>
                </a:solidFill>
              </a:rPr>
              <a:t>Zweite Zeile bitte immer in Kopfbalkenfarbe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520800"/>
            <a:ext cx="5068241" cy="720000"/>
          </a:xfrm>
          <a:solidFill>
            <a:schemeClr val="bg1">
              <a:alpha val="75000"/>
            </a:schemeClr>
          </a:solidFill>
        </p:spPr>
        <p:txBody>
          <a:bodyPr lIns="432000" anchor="ctr" anchorCtr="0"/>
          <a:lstStyle>
            <a:lvl1pPr>
              <a:buFontTx/>
              <a:buNone/>
              <a:defRPr/>
            </a:lvl1pPr>
          </a:lstStyle>
          <a:p>
            <a:r>
              <a:rPr lang="de-DE" dirty="0" smtClean="0"/>
              <a:t>Bildbeschreibung/Legende   ̶ Tahoma </a:t>
            </a:r>
            <a:r>
              <a:rPr lang="de-DE" dirty="0" err="1" smtClean="0"/>
              <a:t>Regular</a:t>
            </a:r>
            <a:r>
              <a:rPr lang="de-DE" dirty="0" smtClean="0"/>
              <a:t> 14pt</a:t>
            </a:r>
          </a:p>
          <a:p>
            <a:r>
              <a:rPr lang="de-DE" dirty="0" smtClean="0">
                <a:solidFill>
                  <a:srgbClr val="F8C90D"/>
                </a:solidFill>
              </a:rPr>
              <a:t>Copyright, Jahr etc</a:t>
            </a:r>
            <a:endParaRPr lang="de-DE" dirty="0">
              <a:solidFill>
                <a:srgbClr val="F8C90D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KUS_Titelfolie_ohne 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fokus_rgb_85m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0524" y="2743215"/>
            <a:ext cx="4261443" cy="1258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el 4"/>
          <p:cNvSpPr>
            <a:spLocks noGrp="1"/>
          </p:cNvSpPr>
          <p:nvPr>
            <p:ph type="title" hasCustomPrompt="1"/>
          </p:nvPr>
        </p:nvSpPr>
        <p:spPr>
          <a:xfrm>
            <a:off x="322267" y="5884336"/>
            <a:ext cx="8478837" cy="260435"/>
          </a:xfrm>
          <a:prstGeom prst="rect">
            <a:avLst/>
          </a:prstGeom>
        </p:spPr>
        <p:txBody>
          <a:bodyPr vert="horz" lIns="0" rIns="0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 sz="1100" b="0" i="0" spc="0">
                <a:solidFill>
                  <a:schemeClr val="tx1">
                    <a:lumMod val="75000"/>
                    <a:lumOff val="25000"/>
                  </a:schemeClr>
                </a:solidFill>
                <a:latin typeface="Frutiger 55 Roman"/>
                <a:cs typeface="Frutiger 55 Roman"/>
              </a:defRPr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/>
            </a:pPr>
            <a:r>
              <a:rPr lang="de-DE" sz="140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Fraunhofer</a:t>
            </a:r>
            <a:r>
              <a:rPr lang="de-DE" sz="1400" baseline="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Institute </a:t>
            </a:r>
            <a:r>
              <a:rPr lang="en-US" sz="1400" baseline="0" noProof="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for</a:t>
            </a:r>
            <a:r>
              <a:rPr lang="de-DE" sz="1400" baseline="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Open </a:t>
            </a:r>
            <a:r>
              <a:rPr lang="de-DE" sz="1400" baseline="0" dirty="0" err="1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Communication</a:t>
            </a:r>
            <a:r>
              <a:rPr lang="de-DE" sz="1400" baseline="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Systems </a:t>
            </a:r>
            <a:r>
              <a:rPr lang="de-DE" sz="1400" spc="-2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cs typeface="Tahoma" pitchFamily="34" charset="0"/>
              </a:rPr>
              <a:t>|</a:t>
            </a:r>
            <a:r>
              <a:rPr lang="de-DE" sz="1400" spc="0" baseline="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de-DE" sz="1400" baseline="0" dirty="0" err="1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Kaiserin-Augusta-Allee</a:t>
            </a:r>
            <a:r>
              <a:rPr lang="de-DE" sz="1400" baseline="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31 </a:t>
            </a:r>
            <a:r>
              <a:rPr lang="de-DE" sz="1400" spc="-2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cs typeface="Tahoma" pitchFamily="34" charset="0"/>
              </a:rPr>
              <a:t>| </a:t>
            </a:r>
            <a:r>
              <a:rPr lang="de-DE" sz="1400" baseline="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10589 Berlin, Germany</a:t>
            </a:r>
            <a:endParaRPr lang="de-DE" sz="1400" dirty="0">
              <a:solidFill>
                <a:srgbClr val="60606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186267" y="144004"/>
            <a:ext cx="590973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600" b="0" i="0" kern="1200" smtClean="0">
                <a:solidFill>
                  <a:schemeClr val="bg1"/>
                </a:solidFill>
                <a:latin typeface="Tahoma"/>
                <a:ea typeface="+mn-ea"/>
                <a:cs typeface="Tahoma"/>
              </a:rPr>
              <a:t>www.fokus.fraunhofer.de</a:t>
            </a:r>
            <a:endParaRPr lang="de-DE" sz="1600" b="1" i="0" kern="1200">
              <a:solidFill>
                <a:schemeClr val="bg1"/>
              </a:solidFill>
              <a:latin typeface="Tahoma"/>
              <a:ea typeface="+mn-ea"/>
              <a:cs typeface="Tahom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_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fokus_rgb_85m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0524" y="2743215"/>
            <a:ext cx="4261443" cy="1258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el 4"/>
          <p:cNvSpPr>
            <a:spLocks noGrp="1"/>
          </p:cNvSpPr>
          <p:nvPr>
            <p:ph type="title" hasCustomPrompt="1"/>
          </p:nvPr>
        </p:nvSpPr>
        <p:spPr>
          <a:xfrm>
            <a:off x="322267" y="5884336"/>
            <a:ext cx="8478837" cy="260435"/>
          </a:xfrm>
          <a:prstGeom prst="rect">
            <a:avLst/>
          </a:prstGeom>
        </p:spPr>
        <p:txBody>
          <a:bodyPr vert="horz" lIns="0" rIns="0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 sz="1100" b="0" i="0" spc="0">
                <a:solidFill>
                  <a:schemeClr val="tx1">
                    <a:lumMod val="75000"/>
                    <a:lumOff val="25000"/>
                  </a:schemeClr>
                </a:solidFill>
                <a:latin typeface="Frutiger 55 Roman"/>
                <a:cs typeface="Frutiger 55 Roman"/>
              </a:defRPr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/>
            </a:pPr>
            <a:r>
              <a:rPr lang="de-DE" sz="140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Fraunhofer</a:t>
            </a:r>
            <a:r>
              <a:rPr lang="de-DE" sz="1400" baseline="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Institute </a:t>
            </a:r>
            <a:r>
              <a:rPr lang="en-US" sz="1400" baseline="0" noProof="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for</a:t>
            </a:r>
            <a:r>
              <a:rPr lang="de-DE" sz="1400" baseline="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Open </a:t>
            </a:r>
            <a:r>
              <a:rPr lang="de-DE" sz="1400" baseline="0" dirty="0" err="1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Communication</a:t>
            </a:r>
            <a:r>
              <a:rPr lang="de-DE" sz="1400" baseline="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Systems </a:t>
            </a:r>
            <a:r>
              <a:rPr lang="de-DE" sz="1400" spc="-2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cs typeface="Tahoma" pitchFamily="34" charset="0"/>
              </a:rPr>
              <a:t>|</a:t>
            </a:r>
            <a:r>
              <a:rPr lang="de-DE" sz="1400" spc="0" baseline="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de-DE" sz="1400" baseline="0" dirty="0" err="1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Kaiserin-Augusta-Allee</a:t>
            </a:r>
            <a:r>
              <a:rPr lang="de-DE" sz="1400" baseline="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31 </a:t>
            </a:r>
            <a:r>
              <a:rPr lang="de-DE" sz="1400" spc="-2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cs typeface="Tahoma" pitchFamily="34" charset="0"/>
              </a:rPr>
              <a:t>| </a:t>
            </a:r>
            <a:r>
              <a:rPr lang="de-DE" sz="1400" baseline="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10589 Berlin, Germany</a:t>
            </a:r>
            <a:endParaRPr lang="de-DE" sz="1400" dirty="0">
              <a:solidFill>
                <a:srgbClr val="60606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 NGNI_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3182112"/>
            <a:ext cx="8280000" cy="720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Titel des Vortrags   ̶ Tahoma </a:t>
            </a:r>
            <a:r>
              <a:rPr lang="de-DE" dirty="0" err="1" smtClean="0"/>
              <a:t>Regular</a:t>
            </a:r>
            <a:r>
              <a:rPr lang="de-DE" dirty="0" smtClean="0"/>
              <a:t> 22pt</a:t>
            </a:r>
            <a:br>
              <a:rPr lang="de-DE" dirty="0" smtClean="0"/>
            </a:br>
            <a:r>
              <a:rPr lang="de-DE" dirty="0" smtClean="0">
                <a:solidFill>
                  <a:srgbClr val="F3660E"/>
                </a:solidFill>
              </a:rPr>
              <a:t>Zweite Zeile bitte immer in Kopfbalkenfarbe</a:t>
            </a:r>
            <a:endParaRPr lang="de-AT" dirty="0"/>
          </a:p>
        </p:txBody>
      </p:sp>
      <p:sp>
        <p:nvSpPr>
          <p:cNvPr id="4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2000" y="4011384"/>
            <a:ext cx="8280400" cy="5508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de-DE" spc="-20" dirty="0" smtClean="0">
                <a:latin typeface="Tahoma" pitchFamily="34" charset="0"/>
                <a:cs typeface="Tahoma" pitchFamily="34" charset="0"/>
              </a:rPr>
              <a:t>Name des Referenten | Event | Datum | Ort |</a:t>
            </a:r>
            <a:endParaRPr lang="de-AT" dirty="0">
              <a:latin typeface="Times New Roman" pitchFamily="-65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 NGNI_Inhalt_Stichpunkte 1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720000"/>
            <a:ext cx="8280000" cy="720000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lang="de-DE" dirty="0" smtClean="0"/>
              <a:t>Headline   ̶ Tahoma Regular 22pt</a:t>
            </a:r>
            <a:br>
              <a:rPr lang="de-DE" dirty="0" smtClean="0"/>
            </a:br>
            <a:r>
              <a:rPr lang="de-DE" dirty="0" smtClean="0">
                <a:solidFill>
                  <a:srgbClr val="FF8F00"/>
                </a:solidFill>
              </a:rPr>
              <a:t>Zweite Zeile bitte immer in Kopfbalkenfarbe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4" hasCustomPrompt="1"/>
          </p:nvPr>
        </p:nvSpPr>
        <p:spPr>
          <a:xfrm>
            <a:off x="432000" y="1715388"/>
            <a:ext cx="8280000" cy="44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Stichpunkt (</a:t>
            </a:r>
            <a:r>
              <a:rPr lang="de-DE" dirty="0" err="1" smtClean="0"/>
              <a:t>Tahoma</a:t>
            </a:r>
            <a:r>
              <a:rPr lang="de-DE" dirty="0" smtClean="0"/>
              <a:t> Regular, 16pt)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 NGNI_Inhalt_Stichpunkte 2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720000"/>
            <a:ext cx="8280000" cy="720000"/>
          </a:xfrm>
        </p:spPr>
        <p:txBody>
          <a:bodyPr/>
          <a:lstStyle>
            <a:lvl1pPr>
              <a:defRPr baseline="0">
                <a:solidFill>
                  <a:srgbClr val="333333"/>
                </a:solidFill>
              </a:defRPr>
            </a:lvl1pPr>
          </a:lstStyle>
          <a:p>
            <a:r>
              <a:rPr lang="de-DE" dirty="0" smtClean="0"/>
              <a:t>Headline   ̶ Tahoma Regular 22pt</a:t>
            </a:r>
            <a:br>
              <a:rPr lang="de-DE" dirty="0" smtClean="0"/>
            </a:br>
            <a:r>
              <a:rPr lang="de-DE" dirty="0" smtClean="0">
                <a:solidFill>
                  <a:srgbClr val="F3660E"/>
                </a:solidFill>
              </a:rPr>
              <a:t>Zweite Zeile bitte immer in Kopfbalkenfarbe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3" hasCustomPrompt="1"/>
          </p:nvPr>
        </p:nvSpPr>
        <p:spPr>
          <a:xfrm>
            <a:off x="4752000" y="1715388"/>
            <a:ext cx="3960000" cy="4410000"/>
          </a:xfrm>
        </p:spPr>
        <p:txBody>
          <a:bodyPr/>
          <a:lstStyle/>
          <a:p>
            <a:pPr lvl="0"/>
            <a:r>
              <a:rPr lang="de-DE" dirty="0" smtClean="0"/>
              <a:t>Stichpunkt (</a:t>
            </a:r>
            <a:r>
              <a:rPr lang="de-DE" dirty="0" err="1" smtClean="0"/>
              <a:t>Tahoma</a:t>
            </a:r>
            <a:r>
              <a:rPr lang="de-DE" dirty="0" smtClean="0"/>
              <a:t> Regular, 16pt)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4" hasCustomPrompt="1"/>
          </p:nvPr>
        </p:nvSpPr>
        <p:spPr>
          <a:xfrm>
            <a:off x="432000" y="1715388"/>
            <a:ext cx="3960000" cy="44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4pPr>
              <a:buFont typeface="Symbol" pitchFamily="18" charset="2"/>
              <a:buChar char="-"/>
              <a:defRPr/>
            </a:lvl4pPr>
            <a:lvl5pPr>
              <a:defRPr/>
            </a:lvl5pPr>
          </a:lstStyle>
          <a:p>
            <a:pPr lvl="0"/>
            <a:r>
              <a:rPr lang="de-DE" dirty="0" smtClean="0"/>
              <a:t>Stichpunkt (</a:t>
            </a:r>
            <a:r>
              <a:rPr lang="de-DE" dirty="0" err="1" smtClean="0"/>
              <a:t>Tahoma</a:t>
            </a:r>
            <a:r>
              <a:rPr lang="de-DE" dirty="0" smtClean="0"/>
              <a:t> Regular, 16pt)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 NGNI_Inhalt_Text 2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720000"/>
            <a:ext cx="8280000" cy="720000"/>
          </a:xfrm>
        </p:spPr>
        <p:txBody>
          <a:bodyPr/>
          <a:lstStyle/>
          <a:p>
            <a:r>
              <a:rPr lang="de-DE" dirty="0" smtClean="0"/>
              <a:t>Headline   ̶ Tahoma Regular 22pt</a:t>
            </a:r>
            <a:br>
              <a:rPr lang="de-DE" dirty="0" smtClean="0"/>
            </a:br>
            <a:r>
              <a:rPr lang="de-DE" dirty="0" smtClean="0">
                <a:solidFill>
                  <a:srgbClr val="F3660E"/>
                </a:solidFill>
              </a:rPr>
              <a:t>Zweite Zeile bitte immer in Kopfbalkenfarbe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4" hasCustomPrompt="1"/>
          </p:nvPr>
        </p:nvSpPr>
        <p:spPr>
          <a:xfrm>
            <a:off x="432000" y="1715388"/>
            <a:ext cx="3960000" cy="4410000"/>
          </a:xfrm>
        </p:spPr>
        <p:txBody>
          <a:bodyPr/>
          <a:lstStyle>
            <a:lvl1pPr indent="0" algn="l">
              <a:buFont typeface="Arial" pitchFamily="34" charset="0"/>
              <a:buChar char="•"/>
              <a:defRPr lang="de-AT" b="0" i="0" smtClean="0"/>
            </a:lvl1pPr>
            <a:lvl2pPr marL="0" indent="0">
              <a:buFontTx/>
              <a:buNone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de-DE" dirty="0" smtClean="0"/>
              <a:t>Subheadline</a:t>
            </a:r>
          </a:p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nibh</a:t>
            </a:r>
            <a:r>
              <a:rPr lang="de-DE" dirty="0" smtClean="0"/>
              <a:t> </a:t>
            </a:r>
            <a:r>
              <a:rPr lang="de-DE" dirty="0" err="1" smtClean="0"/>
              <a:t>euismod</a:t>
            </a:r>
            <a:r>
              <a:rPr lang="de-DE" dirty="0" smtClean="0"/>
              <a:t> </a:t>
            </a:r>
            <a:r>
              <a:rPr lang="de-DE" dirty="0" err="1" smtClean="0"/>
              <a:t>tincidunt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laoreet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 </a:t>
            </a:r>
            <a:r>
              <a:rPr lang="de-DE" dirty="0" err="1" smtClean="0"/>
              <a:t>volutpat</a:t>
            </a:r>
            <a:r>
              <a:rPr lang="de-DE" dirty="0" smtClean="0"/>
              <a:t>.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wisi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 ad minim </a:t>
            </a:r>
            <a:r>
              <a:rPr lang="de-DE" dirty="0" err="1" smtClean="0"/>
              <a:t>veniam</a:t>
            </a:r>
            <a:r>
              <a:rPr lang="de-DE" dirty="0" smtClean="0"/>
              <a:t>,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nostrud</a:t>
            </a:r>
            <a:r>
              <a:rPr lang="de-DE" dirty="0" smtClean="0"/>
              <a:t> </a:t>
            </a:r>
            <a:r>
              <a:rPr lang="de-DE" dirty="0" err="1" smtClean="0"/>
              <a:t>exerci</a:t>
            </a:r>
            <a:r>
              <a:rPr lang="de-DE" dirty="0" smtClean="0"/>
              <a:t> </a:t>
            </a:r>
            <a:r>
              <a:rPr lang="de-DE" dirty="0" err="1" smtClean="0"/>
              <a:t>tation</a:t>
            </a:r>
            <a:r>
              <a:rPr lang="de-DE" dirty="0" smtClean="0"/>
              <a:t> </a:t>
            </a:r>
            <a:r>
              <a:rPr lang="de-DE" dirty="0" err="1" smtClean="0"/>
              <a:t>ullamcorper</a:t>
            </a:r>
            <a:r>
              <a:rPr lang="de-DE" dirty="0" smtClean="0"/>
              <a:t> </a:t>
            </a:r>
            <a:r>
              <a:rPr lang="de-DE" dirty="0" err="1" smtClean="0"/>
              <a:t>suscipit</a:t>
            </a:r>
            <a:r>
              <a:rPr lang="de-DE" dirty="0" smtClean="0"/>
              <a:t> </a:t>
            </a:r>
            <a:r>
              <a:rPr lang="de-DE" dirty="0" err="1" smtClean="0"/>
              <a:t>lobortis</a:t>
            </a:r>
            <a:r>
              <a:rPr lang="de-DE" dirty="0" smtClean="0"/>
              <a:t> </a:t>
            </a:r>
            <a:r>
              <a:rPr lang="de-DE" dirty="0" err="1" smtClean="0"/>
              <a:t>nisl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aliquip</a:t>
            </a:r>
            <a:r>
              <a:rPr lang="de-DE" dirty="0" smtClean="0"/>
              <a:t> ex </a:t>
            </a:r>
            <a:r>
              <a:rPr lang="de-DE" dirty="0" err="1" smtClean="0"/>
              <a:t>ea</a:t>
            </a:r>
            <a:r>
              <a:rPr lang="de-DE" dirty="0" smtClean="0"/>
              <a:t> commodo </a:t>
            </a:r>
            <a:r>
              <a:rPr lang="de-DE" dirty="0" err="1" smtClean="0"/>
              <a:t>consequat</a:t>
            </a:r>
            <a:r>
              <a:rPr lang="de-DE" dirty="0" smtClean="0"/>
              <a:t>. Duis </a:t>
            </a:r>
            <a:r>
              <a:rPr lang="de-DE" dirty="0" err="1" smtClean="0"/>
              <a:t>autem</a:t>
            </a:r>
            <a:r>
              <a:rPr lang="de-DE" dirty="0" smtClean="0"/>
              <a:t>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eum</a:t>
            </a:r>
            <a:r>
              <a:rPr lang="de-DE" dirty="0" smtClean="0"/>
              <a:t> </a:t>
            </a:r>
            <a:r>
              <a:rPr lang="de-DE" dirty="0" err="1" smtClean="0"/>
              <a:t>iriure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in </a:t>
            </a:r>
            <a:r>
              <a:rPr lang="de-DE" dirty="0" err="1" smtClean="0"/>
              <a:t>hendrerit</a:t>
            </a:r>
            <a:r>
              <a:rPr lang="de-DE" dirty="0" smtClean="0"/>
              <a:t> in </a:t>
            </a:r>
            <a:r>
              <a:rPr lang="de-DE" dirty="0" err="1" smtClean="0"/>
              <a:t>vulputate</a:t>
            </a:r>
            <a:r>
              <a:rPr lang="de-DE" dirty="0" smtClean="0"/>
              <a:t> </a:t>
            </a:r>
            <a:r>
              <a:rPr lang="de-DE" dirty="0" err="1" smtClean="0"/>
              <a:t>velit</a:t>
            </a:r>
            <a:r>
              <a:rPr lang="de-DE" dirty="0" smtClean="0"/>
              <a:t> esse </a:t>
            </a:r>
            <a:r>
              <a:rPr lang="de-DE" dirty="0" err="1" smtClean="0"/>
              <a:t>molestie</a:t>
            </a:r>
            <a:r>
              <a:rPr lang="de-DE" dirty="0" smtClean="0"/>
              <a:t> </a:t>
            </a:r>
            <a:r>
              <a:rPr lang="de-DE" dirty="0" err="1" smtClean="0"/>
              <a:t>consequat</a:t>
            </a:r>
            <a:r>
              <a:rPr lang="de-DE" dirty="0" smtClean="0"/>
              <a:t>,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illum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eu</a:t>
            </a:r>
            <a:r>
              <a:rPr lang="de-DE" dirty="0" smtClean="0"/>
              <a:t> </a:t>
            </a:r>
            <a:r>
              <a:rPr lang="de-DE" dirty="0" err="1" smtClean="0"/>
              <a:t>feugiat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facilisis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eros</a:t>
            </a:r>
            <a:r>
              <a:rPr lang="de-DE" dirty="0" smtClean="0"/>
              <a:t> et </a:t>
            </a:r>
            <a:r>
              <a:rPr lang="de-DE" dirty="0" err="1" smtClean="0"/>
              <a:t>accumsan</a:t>
            </a:r>
            <a:r>
              <a:rPr lang="de-DE" dirty="0" smtClean="0"/>
              <a:t> et </a:t>
            </a:r>
            <a:r>
              <a:rPr lang="de-DE" dirty="0" err="1" smtClean="0"/>
              <a:t>iusto</a:t>
            </a:r>
            <a:r>
              <a:rPr lang="de-DE" dirty="0" smtClean="0"/>
              <a:t> </a:t>
            </a:r>
            <a:r>
              <a:rPr lang="de-DE" dirty="0" err="1" smtClean="0"/>
              <a:t>odio</a:t>
            </a:r>
            <a:r>
              <a:rPr lang="de-DE" dirty="0" smtClean="0"/>
              <a:t> </a:t>
            </a:r>
            <a:r>
              <a:rPr lang="de-DE" dirty="0" err="1" smtClean="0"/>
              <a:t>dignissim</a:t>
            </a:r>
            <a:r>
              <a:rPr lang="de-DE" dirty="0" smtClean="0"/>
              <a:t> </a:t>
            </a:r>
            <a:r>
              <a:rPr lang="de-DE" dirty="0" err="1" smtClean="0"/>
              <a:t>qui</a:t>
            </a:r>
            <a:r>
              <a:rPr lang="de-DE" dirty="0" smtClean="0"/>
              <a:t> </a:t>
            </a:r>
            <a:r>
              <a:rPr lang="de-DE" dirty="0" err="1" smtClean="0"/>
              <a:t>blandit</a:t>
            </a:r>
            <a:r>
              <a:rPr lang="de-DE" dirty="0" smtClean="0"/>
              <a:t> </a:t>
            </a:r>
            <a:r>
              <a:rPr lang="de-DE" dirty="0" err="1" smtClean="0"/>
              <a:t>praesent</a:t>
            </a:r>
            <a:r>
              <a:rPr lang="de-DE" dirty="0" smtClean="0"/>
              <a:t> </a:t>
            </a:r>
            <a:r>
              <a:rPr lang="de-DE" dirty="0" err="1" smtClean="0"/>
              <a:t>luptatum</a:t>
            </a:r>
            <a:r>
              <a:rPr lang="de-DE" dirty="0" smtClean="0"/>
              <a:t> </a:t>
            </a:r>
            <a:r>
              <a:rPr lang="de-DE" dirty="0" err="1" smtClean="0"/>
              <a:t>zzril</a:t>
            </a:r>
            <a:r>
              <a:rPr lang="de-DE" dirty="0" smtClean="0"/>
              <a:t> </a:t>
            </a:r>
            <a:r>
              <a:rPr lang="de-DE" dirty="0" err="1" smtClean="0"/>
              <a:t>delenit</a:t>
            </a:r>
            <a:r>
              <a:rPr lang="de-DE" dirty="0" smtClean="0"/>
              <a:t> </a:t>
            </a:r>
            <a:r>
              <a:rPr lang="de-DE" dirty="0" err="1" smtClean="0"/>
              <a:t>augue</a:t>
            </a:r>
            <a:r>
              <a:rPr lang="de-DE" dirty="0" smtClean="0"/>
              <a:t> </a:t>
            </a:r>
            <a:r>
              <a:rPr lang="de-DE" dirty="0" err="1" smtClean="0"/>
              <a:t>duis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te</a:t>
            </a:r>
            <a:r>
              <a:rPr lang="de-DE" dirty="0" smtClean="0"/>
              <a:t> </a:t>
            </a:r>
            <a:r>
              <a:rPr lang="de-DE" dirty="0" err="1" smtClean="0"/>
              <a:t>feugait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</a:t>
            </a:r>
            <a:r>
              <a:rPr lang="de-DE" dirty="0" smtClean="0"/>
              <a:t>. Nam </a:t>
            </a:r>
            <a:r>
              <a:rPr lang="de-DE" dirty="0" err="1" smtClean="0"/>
              <a:t>liber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cum </a:t>
            </a:r>
            <a:r>
              <a:rPr lang="de-DE" dirty="0" err="1" smtClean="0"/>
              <a:t>soluta</a:t>
            </a:r>
            <a:r>
              <a:rPr lang="de-DE" dirty="0" smtClean="0"/>
              <a:t> </a:t>
            </a:r>
            <a:r>
              <a:rPr lang="de-DE" dirty="0" err="1" smtClean="0"/>
              <a:t>nobis</a:t>
            </a:r>
            <a:r>
              <a:rPr lang="de-DE" dirty="0" smtClean="0"/>
              <a:t> </a:t>
            </a:r>
            <a:r>
              <a:rPr lang="de-DE" dirty="0" err="1" smtClean="0"/>
              <a:t>eleifend</a:t>
            </a:r>
            <a:r>
              <a:rPr lang="de-DE" dirty="0" smtClean="0"/>
              <a:t> </a:t>
            </a:r>
            <a:r>
              <a:rPr lang="de-DE" dirty="0" err="1" smtClean="0"/>
              <a:t>option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nihil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doming</a:t>
            </a:r>
            <a:r>
              <a:rPr lang="de-DE" dirty="0" smtClean="0"/>
              <a:t> </a:t>
            </a:r>
            <a:r>
              <a:rPr lang="de-DE" dirty="0" err="1" smtClean="0"/>
              <a:t>id</a:t>
            </a:r>
            <a:r>
              <a:rPr lang="de-DE" dirty="0" smtClean="0"/>
              <a:t> </a:t>
            </a:r>
            <a:r>
              <a:rPr lang="de-DE" dirty="0" err="1" smtClean="0"/>
              <a:t>quod</a:t>
            </a:r>
            <a:r>
              <a:rPr lang="de-DE" dirty="0" smtClean="0"/>
              <a:t> </a:t>
            </a:r>
            <a:r>
              <a:rPr lang="de-DE" dirty="0" err="1" smtClean="0"/>
              <a:t>mazim</a:t>
            </a:r>
            <a:r>
              <a:rPr lang="de-DE" dirty="0" smtClean="0"/>
              <a:t> </a:t>
            </a:r>
            <a:r>
              <a:rPr lang="de-DE" dirty="0" err="1" smtClean="0"/>
              <a:t>placerat</a:t>
            </a:r>
            <a:r>
              <a:rPr lang="de-DE" dirty="0" smtClean="0"/>
              <a:t> </a:t>
            </a:r>
            <a:r>
              <a:rPr lang="de-DE" dirty="0" err="1" smtClean="0"/>
              <a:t>facer</a:t>
            </a:r>
            <a:r>
              <a:rPr lang="de-DE" dirty="0" smtClean="0"/>
              <a:t> </a:t>
            </a:r>
            <a:r>
              <a:rPr lang="de-DE" dirty="0" err="1" smtClean="0"/>
              <a:t>possim</a:t>
            </a:r>
            <a:r>
              <a:rPr lang="de-DE" dirty="0" smtClean="0"/>
              <a:t> </a:t>
            </a:r>
            <a:r>
              <a:rPr lang="de-DE" dirty="0" err="1" smtClean="0"/>
              <a:t>assum</a:t>
            </a:r>
            <a:r>
              <a:rPr lang="de-DE" dirty="0" smtClean="0"/>
              <a:t>. </a:t>
            </a:r>
          </a:p>
          <a:p>
            <a:pPr lvl="0"/>
            <a:endParaRPr lang="de-DE" dirty="0"/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565650" y="1714500"/>
            <a:ext cx="4146550" cy="4411663"/>
          </a:xfrm>
        </p:spPr>
        <p:txBody>
          <a:bodyPr/>
          <a:lstStyle>
            <a:lvl1pPr>
              <a:buFontTx/>
              <a:buNone/>
              <a:defRPr/>
            </a:lvl1pPr>
            <a:lvl2pPr marL="0"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1"/>
            <a:r>
              <a:rPr lang="de-DE" dirty="0" smtClean="0"/>
              <a:t>Subheadline</a:t>
            </a:r>
          </a:p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nibh</a:t>
            </a:r>
            <a:r>
              <a:rPr lang="de-DE" dirty="0" smtClean="0"/>
              <a:t> </a:t>
            </a:r>
            <a:r>
              <a:rPr lang="de-DE" dirty="0" err="1" smtClean="0"/>
              <a:t>euismod</a:t>
            </a:r>
            <a:r>
              <a:rPr lang="de-DE" dirty="0" smtClean="0"/>
              <a:t> </a:t>
            </a:r>
            <a:r>
              <a:rPr lang="de-DE" dirty="0" err="1" smtClean="0"/>
              <a:t>tincidunt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laoreet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 </a:t>
            </a:r>
            <a:r>
              <a:rPr lang="de-DE" dirty="0" err="1" smtClean="0"/>
              <a:t>volutpat</a:t>
            </a:r>
            <a:r>
              <a:rPr lang="de-DE" dirty="0" smtClean="0"/>
              <a:t>.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wisi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 ad minim </a:t>
            </a:r>
            <a:r>
              <a:rPr lang="de-DE" dirty="0" err="1" smtClean="0"/>
              <a:t>veniam</a:t>
            </a:r>
            <a:r>
              <a:rPr lang="de-DE" dirty="0" smtClean="0"/>
              <a:t>,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nostrud</a:t>
            </a:r>
            <a:r>
              <a:rPr lang="de-DE" dirty="0" smtClean="0"/>
              <a:t> </a:t>
            </a:r>
            <a:r>
              <a:rPr lang="de-DE" dirty="0" err="1" smtClean="0"/>
              <a:t>exerci</a:t>
            </a:r>
            <a:r>
              <a:rPr lang="de-DE" dirty="0" smtClean="0"/>
              <a:t> </a:t>
            </a:r>
            <a:r>
              <a:rPr lang="de-DE" dirty="0" err="1" smtClean="0"/>
              <a:t>tation</a:t>
            </a:r>
            <a:r>
              <a:rPr lang="de-DE" dirty="0" smtClean="0"/>
              <a:t> </a:t>
            </a:r>
            <a:r>
              <a:rPr lang="de-DE" dirty="0" err="1" smtClean="0"/>
              <a:t>ullamcorper</a:t>
            </a:r>
            <a:r>
              <a:rPr lang="de-DE" dirty="0" smtClean="0"/>
              <a:t> </a:t>
            </a:r>
            <a:r>
              <a:rPr lang="de-DE" dirty="0" err="1" smtClean="0"/>
              <a:t>suscipit</a:t>
            </a:r>
            <a:r>
              <a:rPr lang="de-DE" dirty="0" smtClean="0"/>
              <a:t> </a:t>
            </a:r>
            <a:r>
              <a:rPr lang="de-DE" dirty="0" err="1" smtClean="0"/>
              <a:t>lobortis</a:t>
            </a:r>
            <a:r>
              <a:rPr lang="de-DE" dirty="0" smtClean="0"/>
              <a:t> </a:t>
            </a:r>
            <a:r>
              <a:rPr lang="de-DE" dirty="0" err="1" smtClean="0"/>
              <a:t>nisl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aliquip</a:t>
            </a:r>
            <a:r>
              <a:rPr lang="de-DE" dirty="0" smtClean="0"/>
              <a:t> ex </a:t>
            </a:r>
            <a:r>
              <a:rPr lang="de-DE" dirty="0" err="1" smtClean="0"/>
              <a:t>ea</a:t>
            </a:r>
            <a:r>
              <a:rPr lang="de-DE" dirty="0" smtClean="0"/>
              <a:t> commodo </a:t>
            </a:r>
            <a:r>
              <a:rPr lang="de-DE" dirty="0" err="1" smtClean="0"/>
              <a:t>consequat</a:t>
            </a:r>
            <a:r>
              <a:rPr lang="de-DE" dirty="0" smtClean="0"/>
              <a:t>. Duis </a:t>
            </a:r>
            <a:r>
              <a:rPr lang="de-DE" dirty="0" err="1" smtClean="0"/>
              <a:t>autem</a:t>
            </a:r>
            <a:r>
              <a:rPr lang="de-DE" dirty="0" smtClean="0"/>
              <a:t>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eum</a:t>
            </a:r>
            <a:r>
              <a:rPr lang="de-DE" dirty="0" smtClean="0"/>
              <a:t> </a:t>
            </a:r>
            <a:r>
              <a:rPr lang="de-DE" dirty="0" err="1" smtClean="0"/>
              <a:t>iriure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in </a:t>
            </a:r>
            <a:r>
              <a:rPr lang="de-DE" dirty="0" err="1" smtClean="0"/>
              <a:t>hendrerit</a:t>
            </a:r>
            <a:r>
              <a:rPr lang="de-DE" dirty="0" smtClean="0"/>
              <a:t> in </a:t>
            </a:r>
            <a:r>
              <a:rPr lang="de-DE" dirty="0" err="1" smtClean="0"/>
              <a:t>vulputate</a:t>
            </a:r>
            <a:r>
              <a:rPr lang="de-DE" dirty="0" smtClean="0"/>
              <a:t> </a:t>
            </a:r>
            <a:r>
              <a:rPr lang="de-DE" dirty="0" err="1" smtClean="0"/>
              <a:t>velit</a:t>
            </a:r>
            <a:r>
              <a:rPr lang="de-DE" dirty="0" smtClean="0"/>
              <a:t> esse </a:t>
            </a:r>
            <a:r>
              <a:rPr lang="de-DE" dirty="0" err="1" smtClean="0"/>
              <a:t>molestie</a:t>
            </a:r>
            <a:r>
              <a:rPr lang="de-DE" dirty="0" smtClean="0"/>
              <a:t> </a:t>
            </a:r>
            <a:r>
              <a:rPr lang="de-DE" dirty="0" err="1" smtClean="0"/>
              <a:t>consequat</a:t>
            </a:r>
            <a:r>
              <a:rPr lang="de-DE" dirty="0" smtClean="0"/>
              <a:t>,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illum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eu</a:t>
            </a:r>
            <a:r>
              <a:rPr lang="de-DE" dirty="0" smtClean="0"/>
              <a:t> </a:t>
            </a:r>
            <a:r>
              <a:rPr lang="de-DE" dirty="0" err="1" smtClean="0"/>
              <a:t>feugiat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facilisis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eros</a:t>
            </a:r>
            <a:r>
              <a:rPr lang="de-DE" dirty="0" smtClean="0"/>
              <a:t> et </a:t>
            </a:r>
            <a:r>
              <a:rPr lang="de-DE" dirty="0" err="1" smtClean="0"/>
              <a:t>accumsan</a:t>
            </a:r>
            <a:r>
              <a:rPr lang="de-DE" dirty="0" smtClean="0"/>
              <a:t> et </a:t>
            </a:r>
            <a:r>
              <a:rPr lang="de-DE" dirty="0" err="1" smtClean="0"/>
              <a:t>iusto</a:t>
            </a:r>
            <a:r>
              <a:rPr lang="de-DE" dirty="0" smtClean="0"/>
              <a:t> </a:t>
            </a:r>
            <a:r>
              <a:rPr lang="de-DE" dirty="0" err="1" smtClean="0"/>
              <a:t>odio</a:t>
            </a:r>
            <a:r>
              <a:rPr lang="de-DE" dirty="0" smtClean="0"/>
              <a:t> </a:t>
            </a:r>
            <a:r>
              <a:rPr lang="de-DE" dirty="0" err="1" smtClean="0"/>
              <a:t>dignissim</a:t>
            </a:r>
            <a:r>
              <a:rPr lang="de-DE" dirty="0" smtClean="0"/>
              <a:t> </a:t>
            </a:r>
            <a:r>
              <a:rPr lang="de-DE" dirty="0" err="1" smtClean="0"/>
              <a:t>qui</a:t>
            </a:r>
            <a:r>
              <a:rPr lang="de-DE" dirty="0" smtClean="0"/>
              <a:t> </a:t>
            </a:r>
            <a:r>
              <a:rPr lang="de-DE" dirty="0" err="1" smtClean="0"/>
              <a:t>blandit</a:t>
            </a:r>
            <a:r>
              <a:rPr lang="de-DE" dirty="0" smtClean="0"/>
              <a:t> </a:t>
            </a:r>
            <a:r>
              <a:rPr lang="de-DE" dirty="0" err="1" smtClean="0"/>
              <a:t>praesent</a:t>
            </a:r>
            <a:r>
              <a:rPr lang="de-DE" dirty="0" smtClean="0"/>
              <a:t> </a:t>
            </a:r>
            <a:r>
              <a:rPr lang="de-DE" dirty="0" err="1" smtClean="0"/>
              <a:t>luptatum</a:t>
            </a:r>
            <a:r>
              <a:rPr lang="de-DE" dirty="0" smtClean="0"/>
              <a:t> </a:t>
            </a:r>
            <a:r>
              <a:rPr lang="de-DE" dirty="0" err="1" smtClean="0"/>
              <a:t>zzril</a:t>
            </a:r>
            <a:r>
              <a:rPr lang="de-DE" dirty="0" smtClean="0"/>
              <a:t> </a:t>
            </a:r>
            <a:r>
              <a:rPr lang="de-DE" dirty="0" err="1" smtClean="0"/>
              <a:t>delenit</a:t>
            </a:r>
            <a:r>
              <a:rPr lang="de-DE" dirty="0" smtClean="0"/>
              <a:t> </a:t>
            </a:r>
            <a:r>
              <a:rPr lang="de-DE" dirty="0" err="1" smtClean="0"/>
              <a:t>augue</a:t>
            </a:r>
            <a:r>
              <a:rPr lang="de-DE" dirty="0" smtClean="0"/>
              <a:t> </a:t>
            </a:r>
            <a:r>
              <a:rPr lang="de-DE" dirty="0" err="1" smtClean="0"/>
              <a:t>duis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te</a:t>
            </a:r>
            <a:r>
              <a:rPr lang="de-DE" dirty="0" smtClean="0"/>
              <a:t> </a:t>
            </a:r>
            <a:r>
              <a:rPr lang="de-DE" dirty="0" err="1" smtClean="0"/>
              <a:t>feugait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</a:t>
            </a:r>
            <a:r>
              <a:rPr lang="de-DE" dirty="0" smtClean="0"/>
              <a:t>. Nam </a:t>
            </a:r>
            <a:r>
              <a:rPr lang="de-DE" dirty="0" err="1" smtClean="0"/>
              <a:t>liber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cum </a:t>
            </a:r>
            <a:r>
              <a:rPr lang="de-DE" dirty="0" err="1" smtClean="0"/>
              <a:t>soluta</a:t>
            </a:r>
            <a:r>
              <a:rPr lang="de-DE" dirty="0" smtClean="0"/>
              <a:t> </a:t>
            </a:r>
            <a:r>
              <a:rPr lang="de-DE" dirty="0" err="1" smtClean="0"/>
              <a:t>nobis</a:t>
            </a:r>
            <a:r>
              <a:rPr lang="de-DE" dirty="0" smtClean="0"/>
              <a:t> </a:t>
            </a:r>
            <a:r>
              <a:rPr lang="de-DE" dirty="0" err="1" smtClean="0"/>
              <a:t>eleifend</a:t>
            </a:r>
            <a:r>
              <a:rPr lang="de-DE" dirty="0" smtClean="0"/>
              <a:t> </a:t>
            </a:r>
            <a:r>
              <a:rPr lang="de-DE" dirty="0" err="1" smtClean="0"/>
              <a:t>option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nihil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doming</a:t>
            </a:r>
            <a:r>
              <a:rPr lang="de-DE" dirty="0" smtClean="0"/>
              <a:t> </a:t>
            </a:r>
            <a:r>
              <a:rPr lang="de-DE" dirty="0" err="1" smtClean="0"/>
              <a:t>id</a:t>
            </a:r>
            <a:r>
              <a:rPr lang="de-DE" dirty="0" smtClean="0"/>
              <a:t> </a:t>
            </a:r>
            <a:r>
              <a:rPr lang="de-DE" dirty="0" err="1" smtClean="0"/>
              <a:t>quod</a:t>
            </a:r>
            <a:r>
              <a:rPr lang="de-DE" dirty="0" smtClean="0"/>
              <a:t> </a:t>
            </a:r>
            <a:r>
              <a:rPr lang="de-DE" dirty="0" err="1" smtClean="0"/>
              <a:t>mazim</a:t>
            </a:r>
            <a:r>
              <a:rPr lang="de-DE" dirty="0" smtClean="0"/>
              <a:t> </a:t>
            </a:r>
            <a:r>
              <a:rPr lang="de-DE" dirty="0" err="1" smtClean="0"/>
              <a:t>placerat</a:t>
            </a:r>
            <a:r>
              <a:rPr lang="de-DE" dirty="0" smtClean="0"/>
              <a:t> </a:t>
            </a:r>
            <a:r>
              <a:rPr lang="de-DE" dirty="0" err="1" smtClean="0"/>
              <a:t>facer</a:t>
            </a:r>
            <a:r>
              <a:rPr lang="de-DE" dirty="0" smtClean="0"/>
              <a:t> </a:t>
            </a:r>
            <a:r>
              <a:rPr lang="de-DE" dirty="0" err="1" smtClean="0"/>
              <a:t>possim</a:t>
            </a:r>
            <a:r>
              <a:rPr lang="de-DE" dirty="0" smtClean="0"/>
              <a:t> </a:t>
            </a:r>
            <a:r>
              <a:rPr lang="de-DE" dirty="0" err="1" smtClean="0"/>
              <a:t>assum</a:t>
            </a:r>
            <a:r>
              <a:rPr lang="de-DE" dirty="0" smtClean="0"/>
              <a:t>. </a:t>
            </a:r>
          </a:p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 NGNI_Inhalt_Text 1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720000"/>
            <a:ext cx="8280000" cy="720000"/>
          </a:xfrm>
        </p:spPr>
        <p:txBody>
          <a:bodyPr/>
          <a:lstStyle/>
          <a:p>
            <a:r>
              <a:rPr lang="de-DE" dirty="0" smtClean="0"/>
              <a:t>Headline   ̶ Tahoma Regular 22pt</a:t>
            </a:r>
            <a:br>
              <a:rPr lang="de-DE" dirty="0" smtClean="0"/>
            </a:br>
            <a:r>
              <a:rPr lang="de-DE" dirty="0" smtClean="0">
                <a:solidFill>
                  <a:srgbClr val="F3660E"/>
                </a:solidFill>
              </a:rPr>
              <a:t>Zweite Zeile bitte immer in Kopfbalkenfarbe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4" hasCustomPrompt="1"/>
          </p:nvPr>
        </p:nvSpPr>
        <p:spPr>
          <a:xfrm>
            <a:off x="432000" y="1715388"/>
            <a:ext cx="8280000" cy="4526792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de-DE" dirty="0" smtClean="0"/>
              <a:t>Subheadline</a:t>
            </a:r>
          </a:p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nibh</a:t>
            </a:r>
            <a:r>
              <a:rPr lang="de-DE" dirty="0" smtClean="0"/>
              <a:t> </a:t>
            </a:r>
            <a:r>
              <a:rPr lang="de-DE" dirty="0" err="1" smtClean="0"/>
              <a:t>euismod</a:t>
            </a:r>
            <a:r>
              <a:rPr lang="de-DE" dirty="0" smtClean="0"/>
              <a:t> </a:t>
            </a:r>
            <a:r>
              <a:rPr lang="de-DE" dirty="0" err="1" smtClean="0"/>
              <a:t>tincidunt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laoreet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 </a:t>
            </a:r>
            <a:r>
              <a:rPr lang="de-DE" dirty="0" err="1" smtClean="0"/>
              <a:t>volutpat</a:t>
            </a:r>
            <a:r>
              <a:rPr lang="de-DE" dirty="0" smtClean="0"/>
              <a:t>.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wisi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 ad minim </a:t>
            </a:r>
            <a:r>
              <a:rPr lang="de-DE" dirty="0" err="1" smtClean="0"/>
              <a:t>veniam</a:t>
            </a:r>
            <a:r>
              <a:rPr lang="de-DE" dirty="0" smtClean="0"/>
              <a:t>,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nostrud</a:t>
            </a:r>
            <a:r>
              <a:rPr lang="de-DE" dirty="0" smtClean="0"/>
              <a:t> </a:t>
            </a:r>
            <a:r>
              <a:rPr lang="de-DE" dirty="0" err="1" smtClean="0"/>
              <a:t>exerci</a:t>
            </a:r>
            <a:r>
              <a:rPr lang="de-DE" dirty="0" smtClean="0"/>
              <a:t> </a:t>
            </a:r>
            <a:r>
              <a:rPr lang="de-DE" dirty="0" err="1" smtClean="0"/>
              <a:t>tation</a:t>
            </a:r>
            <a:r>
              <a:rPr lang="de-DE" dirty="0" smtClean="0"/>
              <a:t> </a:t>
            </a:r>
            <a:r>
              <a:rPr lang="de-DE" dirty="0" err="1" smtClean="0"/>
              <a:t>ullamcorper</a:t>
            </a:r>
            <a:r>
              <a:rPr lang="de-DE" dirty="0" smtClean="0"/>
              <a:t> </a:t>
            </a:r>
            <a:r>
              <a:rPr lang="de-DE" dirty="0" err="1" smtClean="0"/>
              <a:t>suscipit</a:t>
            </a:r>
            <a:r>
              <a:rPr lang="de-DE" dirty="0" smtClean="0"/>
              <a:t> </a:t>
            </a:r>
            <a:r>
              <a:rPr lang="de-DE" dirty="0" err="1" smtClean="0"/>
              <a:t>lobortis</a:t>
            </a:r>
            <a:r>
              <a:rPr lang="de-DE" dirty="0" smtClean="0"/>
              <a:t> </a:t>
            </a:r>
            <a:r>
              <a:rPr lang="de-DE" dirty="0" err="1" smtClean="0"/>
              <a:t>nisl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aliquip</a:t>
            </a:r>
            <a:r>
              <a:rPr lang="de-DE" dirty="0" smtClean="0"/>
              <a:t> ex </a:t>
            </a:r>
            <a:r>
              <a:rPr lang="de-DE" dirty="0" err="1" smtClean="0"/>
              <a:t>ea</a:t>
            </a:r>
            <a:r>
              <a:rPr lang="de-DE" dirty="0" smtClean="0"/>
              <a:t> commodo </a:t>
            </a:r>
            <a:r>
              <a:rPr lang="de-DE" dirty="0" err="1" smtClean="0"/>
              <a:t>consequat</a:t>
            </a:r>
            <a:r>
              <a:rPr lang="de-DE" dirty="0" smtClean="0"/>
              <a:t>. Duis </a:t>
            </a:r>
            <a:r>
              <a:rPr lang="de-DE" dirty="0" err="1" smtClean="0"/>
              <a:t>autem</a:t>
            </a:r>
            <a:r>
              <a:rPr lang="de-DE" dirty="0" smtClean="0"/>
              <a:t>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eum</a:t>
            </a:r>
            <a:r>
              <a:rPr lang="de-DE" dirty="0" smtClean="0"/>
              <a:t> </a:t>
            </a:r>
            <a:r>
              <a:rPr lang="de-DE" dirty="0" err="1" smtClean="0"/>
              <a:t>iriure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in </a:t>
            </a:r>
            <a:r>
              <a:rPr lang="de-DE" dirty="0" err="1" smtClean="0"/>
              <a:t>hendrerit</a:t>
            </a:r>
            <a:r>
              <a:rPr lang="de-DE" dirty="0" smtClean="0"/>
              <a:t> in </a:t>
            </a:r>
            <a:r>
              <a:rPr lang="de-DE" dirty="0" err="1" smtClean="0"/>
              <a:t>vulputate</a:t>
            </a:r>
            <a:r>
              <a:rPr lang="de-DE" dirty="0" smtClean="0"/>
              <a:t> </a:t>
            </a:r>
            <a:r>
              <a:rPr lang="de-DE" dirty="0" err="1" smtClean="0"/>
              <a:t>velit</a:t>
            </a:r>
            <a:r>
              <a:rPr lang="de-DE" dirty="0" smtClean="0"/>
              <a:t> esse </a:t>
            </a:r>
            <a:r>
              <a:rPr lang="de-DE" dirty="0" err="1" smtClean="0"/>
              <a:t>molestie</a:t>
            </a:r>
            <a:r>
              <a:rPr lang="de-DE" dirty="0" smtClean="0"/>
              <a:t> </a:t>
            </a:r>
            <a:r>
              <a:rPr lang="de-DE" dirty="0" err="1" smtClean="0"/>
              <a:t>consequat</a:t>
            </a:r>
            <a:r>
              <a:rPr lang="de-DE" dirty="0" smtClean="0"/>
              <a:t>,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illum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eu</a:t>
            </a:r>
            <a:r>
              <a:rPr lang="de-DE" dirty="0" smtClean="0"/>
              <a:t> </a:t>
            </a:r>
            <a:r>
              <a:rPr lang="de-DE" dirty="0" err="1" smtClean="0"/>
              <a:t>feugiat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facilisis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eros</a:t>
            </a:r>
            <a:r>
              <a:rPr lang="de-DE" dirty="0" smtClean="0"/>
              <a:t> et </a:t>
            </a:r>
            <a:r>
              <a:rPr lang="de-DE" dirty="0" err="1" smtClean="0"/>
              <a:t>accumsan</a:t>
            </a:r>
            <a:r>
              <a:rPr lang="de-DE" dirty="0" smtClean="0"/>
              <a:t> et </a:t>
            </a:r>
            <a:r>
              <a:rPr lang="de-DE" dirty="0" err="1" smtClean="0"/>
              <a:t>iusto</a:t>
            </a:r>
            <a:r>
              <a:rPr lang="de-DE" dirty="0" smtClean="0"/>
              <a:t> </a:t>
            </a:r>
            <a:r>
              <a:rPr lang="de-DE" dirty="0" err="1" smtClean="0"/>
              <a:t>odio</a:t>
            </a:r>
            <a:r>
              <a:rPr lang="de-DE" dirty="0" smtClean="0"/>
              <a:t> </a:t>
            </a:r>
            <a:r>
              <a:rPr lang="de-DE" dirty="0" err="1" smtClean="0"/>
              <a:t>dignissim</a:t>
            </a:r>
            <a:r>
              <a:rPr lang="de-DE" dirty="0" smtClean="0"/>
              <a:t> </a:t>
            </a:r>
            <a:r>
              <a:rPr lang="de-DE" dirty="0" err="1" smtClean="0"/>
              <a:t>qui</a:t>
            </a:r>
            <a:r>
              <a:rPr lang="de-DE" dirty="0" smtClean="0"/>
              <a:t> </a:t>
            </a:r>
            <a:r>
              <a:rPr lang="de-DE" dirty="0" err="1" smtClean="0"/>
              <a:t>blandit</a:t>
            </a:r>
            <a:r>
              <a:rPr lang="de-DE" dirty="0" smtClean="0"/>
              <a:t> </a:t>
            </a:r>
            <a:r>
              <a:rPr lang="de-DE" dirty="0" err="1" smtClean="0"/>
              <a:t>praesent</a:t>
            </a:r>
            <a:r>
              <a:rPr lang="de-DE" dirty="0" smtClean="0"/>
              <a:t> </a:t>
            </a:r>
            <a:r>
              <a:rPr lang="de-DE" dirty="0" err="1" smtClean="0"/>
              <a:t>luptatum</a:t>
            </a:r>
            <a:r>
              <a:rPr lang="de-DE" dirty="0" smtClean="0"/>
              <a:t> </a:t>
            </a:r>
            <a:r>
              <a:rPr lang="de-DE" dirty="0" err="1" smtClean="0"/>
              <a:t>zzril</a:t>
            </a:r>
            <a:r>
              <a:rPr lang="de-DE" dirty="0" smtClean="0"/>
              <a:t> </a:t>
            </a:r>
            <a:r>
              <a:rPr lang="de-DE" dirty="0" err="1" smtClean="0"/>
              <a:t>delenit</a:t>
            </a:r>
            <a:r>
              <a:rPr lang="de-DE" dirty="0" smtClean="0"/>
              <a:t> </a:t>
            </a:r>
            <a:r>
              <a:rPr lang="de-DE" dirty="0" err="1" smtClean="0"/>
              <a:t>augue</a:t>
            </a:r>
            <a:r>
              <a:rPr lang="de-DE" dirty="0" smtClean="0"/>
              <a:t> </a:t>
            </a:r>
            <a:r>
              <a:rPr lang="de-DE" dirty="0" err="1" smtClean="0"/>
              <a:t>duis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te</a:t>
            </a:r>
            <a:r>
              <a:rPr lang="de-DE" dirty="0" smtClean="0"/>
              <a:t> </a:t>
            </a:r>
            <a:r>
              <a:rPr lang="de-DE" dirty="0" err="1" smtClean="0"/>
              <a:t>feugait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</a:t>
            </a:r>
            <a:r>
              <a:rPr lang="de-DE" dirty="0" smtClean="0"/>
              <a:t>. Nam </a:t>
            </a:r>
            <a:r>
              <a:rPr lang="de-DE" dirty="0" err="1" smtClean="0"/>
              <a:t>liber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cum </a:t>
            </a:r>
            <a:r>
              <a:rPr lang="de-DE" dirty="0" err="1" smtClean="0"/>
              <a:t>soluta</a:t>
            </a:r>
            <a:r>
              <a:rPr lang="de-DE" dirty="0" smtClean="0"/>
              <a:t> </a:t>
            </a:r>
            <a:r>
              <a:rPr lang="de-DE" dirty="0" err="1" smtClean="0"/>
              <a:t>nobis</a:t>
            </a:r>
            <a:r>
              <a:rPr lang="de-DE" dirty="0" smtClean="0"/>
              <a:t> </a:t>
            </a:r>
            <a:r>
              <a:rPr lang="de-DE" dirty="0" err="1" smtClean="0"/>
              <a:t>eleifend</a:t>
            </a:r>
            <a:r>
              <a:rPr lang="de-DE" dirty="0" smtClean="0"/>
              <a:t> </a:t>
            </a:r>
            <a:r>
              <a:rPr lang="de-DE" dirty="0" err="1" smtClean="0"/>
              <a:t>option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nihil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doming</a:t>
            </a:r>
            <a:r>
              <a:rPr lang="de-DE" dirty="0" smtClean="0"/>
              <a:t> </a:t>
            </a:r>
            <a:r>
              <a:rPr lang="de-DE" dirty="0" err="1" smtClean="0"/>
              <a:t>id</a:t>
            </a:r>
            <a:r>
              <a:rPr lang="de-DE" dirty="0" smtClean="0"/>
              <a:t> </a:t>
            </a:r>
            <a:r>
              <a:rPr lang="de-DE" dirty="0" err="1" smtClean="0"/>
              <a:t>quod</a:t>
            </a:r>
            <a:r>
              <a:rPr lang="de-DE" dirty="0" smtClean="0"/>
              <a:t> </a:t>
            </a:r>
            <a:r>
              <a:rPr lang="de-DE" dirty="0" err="1" smtClean="0"/>
              <a:t>mazim</a:t>
            </a:r>
            <a:r>
              <a:rPr lang="de-DE" dirty="0" smtClean="0"/>
              <a:t> </a:t>
            </a:r>
            <a:r>
              <a:rPr lang="de-DE" dirty="0" err="1" smtClean="0"/>
              <a:t>placerat</a:t>
            </a:r>
            <a:r>
              <a:rPr lang="de-DE" dirty="0" smtClean="0"/>
              <a:t> </a:t>
            </a:r>
            <a:r>
              <a:rPr lang="de-DE" dirty="0" err="1" smtClean="0"/>
              <a:t>facer</a:t>
            </a:r>
            <a:r>
              <a:rPr lang="de-DE" dirty="0" smtClean="0"/>
              <a:t> </a:t>
            </a:r>
            <a:r>
              <a:rPr lang="de-DE" dirty="0" err="1" smtClean="0"/>
              <a:t>possim</a:t>
            </a:r>
            <a:r>
              <a:rPr lang="de-DE" dirty="0" smtClean="0"/>
              <a:t> </a:t>
            </a:r>
            <a:r>
              <a:rPr lang="de-DE" dirty="0" err="1" smtClean="0"/>
              <a:t>assum</a:t>
            </a:r>
            <a:r>
              <a:rPr lang="de-DE" dirty="0" smtClean="0"/>
              <a:t>. </a:t>
            </a:r>
          </a:p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 NGNI_Inhalt_Text links Grafik/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720000"/>
            <a:ext cx="8280000" cy="720000"/>
          </a:xfrm>
        </p:spPr>
        <p:txBody>
          <a:bodyPr/>
          <a:lstStyle/>
          <a:p>
            <a:r>
              <a:rPr lang="de-DE" dirty="0" smtClean="0"/>
              <a:t>Headline   ̶ Tahoma Regular 22pt</a:t>
            </a:r>
            <a:br>
              <a:rPr lang="de-DE" dirty="0" smtClean="0"/>
            </a:br>
            <a:r>
              <a:rPr lang="de-DE" dirty="0" smtClean="0">
                <a:solidFill>
                  <a:srgbClr val="F3660E"/>
                </a:solidFill>
              </a:rPr>
              <a:t>Zweite Zeile bitte immer in Kopfbalkenfarbe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3" hasCustomPrompt="1"/>
          </p:nvPr>
        </p:nvSpPr>
        <p:spPr>
          <a:xfrm>
            <a:off x="4752000" y="1715388"/>
            <a:ext cx="3960000" cy="4410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de-DE" dirty="0" smtClean="0"/>
              <a:t>ABBILDUNG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4" hasCustomPrompt="1"/>
          </p:nvPr>
        </p:nvSpPr>
        <p:spPr>
          <a:xfrm>
            <a:off x="432000" y="1715388"/>
            <a:ext cx="3960000" cy="4410000"/>
          </a:xfrm>
        </p:spPr>
        <p:txBody>
          <a:bodyPr/>
          <a:lstStyle>
            <a:lvl1pPr indent="0" algn="l">
              <a:buFont typeface="Arial" pitchFamily="34" charset="0"/>
              <a:buChar char="•"/>
              <a:defRPr lang="de-AT" b="0" i="0" smtClean="0"/>
            </a:lvl1pPr>
            <a:lvl2pPr marL="0" indent="0">
              <a:buFontTx/>
              <a:buNone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de-DE" dirty="0" smtClean="0"/>
              <a:t>Subheadline</a:t>
            </a:r>
          </a:p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nibh</a:t>
            </a:r>
            <a:r>
              <a:rPr lang="de-DE" dirty="0" smtClean="0"/>
              <a:t> </a:t>
            </a:r>
            <a:r>
              <a:rPr lang="de-DE" dirty="0" err="1" smtClean="0"/>
              <a:t>euismod</a:t>
            </a:r>
            <a:r>
              <a:rPr lang="de-DE" dirty="0" smtClean="0"/>
              <a:t> </a:t>
            </a:r>
            <a:r>
              <a:rPr lang="de-DE" dirty="0" err="1" smtClean="0"/>
              <a:t>tincidunt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laoreet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 </a:t>
            </a:r>
            <a:r>
              <a:rPr lang="de-DE" dirty="0" err="1" smtClean="0"/>
              <a:t>volutpat</a:t>
            </a:r>
            <a:r>
              <a:rPr lang="de-DE" dirty="0" smtClean="0"/>
              <a:t>.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wisi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 ad minim </a:t>
            </a:r>
            <a:r>
              <a:rPr lang="de-DE" dirty="0" err="1" smtClean="0"/>
              <a:t>veniam</a:t>
            </a:r>
            <a:r>
              <a:rPr lang="de-DE" dirty="0" smtClean="0"/>
              <a:t>,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nostrud</a:t>
            </a:r>
            <a:r>
              <a:rPr lang="de-DE" dirty="0" smtClean="0"/>
              <a:t> </a:t>
            </a:r>
            <a:r>
              <a:rPr lang="de-DE" dirty="0" err="1" smtClean="0"/>
              <a:t>exerci</a:t>
            </a:r>
            <a:r>
              <a:rPr lang="de-DE" dirty="0" smtClean="0"/>
              <a:t> </a:t>
            </a:r>
            <a:r>
              <a:rPr lang="de-DE" dirty="0" err="1" smtClean="0"/>
              <a:t>tation</a:t>
            </a:r>
            <a:r>
              <a:rPr lang="de-DE" dirty="0" smtClean="0"/>
              <a:t> </a:t>
            </a:r>
            <a:r>
              <a:rPr lang="de-DE" dirty="0" err="1" smtClean="0"/>
              <a:t>ullamcorper</a:t>
            </a:r>
            <a:r>
              <a:rPr lang="de-DE" dirty="0" smtClean="0"/>
              <a:t> </a:t>
            </a:r>
            <a:r>
              <a:rPr lang="de-DE" dirty="0" err="1" smtClean="0"/>
              <a:t>suscipit</a:t>
            </a:r>
            <a:r>
              <a:rPr lang="de-DE" dirty="0" smtClean="0"/>
              <a:t> </a:t>
            </a:r>
            <a:r>
              <a:rPr lang="de-DE" dirty="0" err="1" smtClean="0"/>
              <a:t>lobortis</a:t>
            </a:r>
            <a:r>
              <a:rPr lang="de-DE" dirty="0" smtClean="0"/>
              <a:t> </a:t>
            </a:r>
            <a:r>
              <a:rPr lang="de-DE" dirty="0" err="1" smtClean="0"/>
              <a:t>nisl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aliquip</a:t>
            </a:r>
            <a:r>
              <a:rPr lang="de-DE" dirty="0" smtClean="0"/>
              <a:t> ex </a:t>
            </a:r>
            <a:r>
              <a:rPr lang="de-DE" dirty="0" err="1" smtClean="0"/>
              <a:t>ea</a:t>
            </a:r>
            <a:r>
              <a:rPr lang="de-DE" dirty="0" smtClean="0"/>
              <a:t> commodo </a:t>
            </a:r>
            <a:r>
              <a:rPr lang="de-DE" dirty="0" err="1" smtClean="0"/>
              <a:t>consequat</a:t>
            </a:r>
            <a:r>
              <a:rPr lang="de-DE" dirty="0" smtClean="0"/>
              <a:t>. Duis </a:t>
            </a:r>
            <a:r>
              <a:rPr lang="de-DE" dirty="0" err="1" smtClean="0"/>
              <a:t>autem</a:t>
            </a:r>
            <a:r>
              <a:rPr lang="de-DE" dirty="0" smtClean="0"/>
              <a:t>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eum</a:t>
            </a:r>
            <a:r>
              <a:rPr lang="de-DE" dirty="0" smtClean="0"/>
              <a:t> </a:t>
            </a:r>
            <a:r>
              <a:rPr lang="de-DE" dirty="0" err="1" smtClean="0"/>
              <a:t>iriure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in </a:t>
            </a:r>
            <a:r>
              <a:rPr lang="de-DE" dirty="0" err="1" smtClean="0"/>
              <a:t>hendrerit</a:t>
            </a:r>
            <a:r>
              <a:rPr lang="de-DE" dirty="0" smtClean="0"/>
              <a:t> in </a:t>
            </a:r>
            <a:r>
              <a:rPr lang="de-DE" dirty="0" err="1" smtClean="0"/>
              <a:t>vulputate</a:t>
            </a:r>
            <a:r>
              <a:rPr lang="de-DE" dirty="0" smtClean="0"/>
              <a:t> </a:t>
            </a:r>
            <a:r>
              <a:rPr lang="de-DE" dirty="0" err="1" smtClean="0"/>
              <a:t>velit</a:t>
            </a:r>
            <a:r>
              <a:rPr lang="de-DE" dirty="0" smtClean="0"/>
              <a:t> esse </a:t>
            </a:r>
            <a:r>
              <a:rPr lang="de-DE" dirty="0" err="1" smtClean="0"/>
              <a:t>molestie</a:t>
            </a:r>
            <a:r>
              <a:rPr lang="de-DE" dirty="0" smtClean="0"/>
              <a:t> </a:t>
            </a:r>
            <a:r>
              <a:rPr lang="de-DE" dirty="0" err="1" smtClean="0"/>
              <a:t>consequat</a:t>
            </a:r>
            <a:r>
              <a:rPr lang="de-DE" dirty="0" smtClean="0"/>
              <a:t>,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illum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eu</a:t>
            </a:r>
            <a:r>
              <a:rPr lang="de-DE" dirty="0" smtClean="0"/>
              <a:t> </a:t>
            </a:r>
            <a:r>
              <a:rPr lang="de-DE" dirty="0" err="1" smtClean="0"/>
              <a:t>feugiat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facilisis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eros</a:t>
            </a:r>
            <a:r>
              <a:rPr lang="de-DE" dirty="0" smtClean="0"/>
              <a:t> et </a:t>
            </a:r>
            <a:r>
              <a:rPr lang="de-DE" dirty="0" err="1" smtClean="0"/>
              <a:t>accumsan</a:t>
            </a:r>
            <a:r>
              <a:rPr lang="de-DE" dirty="0" smtClean="0"/>
              <a:t> et </a:t>
            </a:r>
            <a:r>
              <a:rPr lang="de-DE" dirty="0" err="1" smtClean="0"/>
              <a:t>iusto</a:t>
            </a:r>
            <a:r>
              <a:rPr lang="de-DE" dirty="0" smtClean="0"/>
              <a:t> </a:t>
            </a:r>
            <a:r>
              <a:rPr lang="de-DE" dirty="0" err="1" smtClean="0"/>
              <a:t>odio</a:t>
            </a:r>
            <a:r>
              <a:rPr lang="de-DE" dirty="0" smtClean="0"/>
              <a:t> </a:t>
            </a:r>
            <a:r>
              <a:rPr lang="de-DE" dirty="0" err="1" smtClean="0"/>
              <a:t>dignissim</a:t>
            </a:r>
            <a:r>
              <a:rPr lang="de-DE" dirty="0" smtClean="0"/>
              <a:t> </a:t>
            </a:r>
            <a:r>
              <a:rPr lang="de-DE" dirty="0" err="1" smtClean="0"/>
              <a:t>qui</a:t>
            </a:r>
            <a:r>
              <a:rPr lang="de-DE" dirty="0" smtClean="0"/>
              <a:t> </a:t>
            </a:r>
            <a:r>
              <a:rPr lang="de-DE" dirty="0" err="1" smtClean="0"/>
              <a:t>blandit</a:t>
            </a:r>
            <a:r>
              <a:rPr lang="de-DE" dirty="0" smtClean="0"/>
              <a:t> </a:t>
            </a:r>
            <a:r>
              <a:rPr lang="de-DE" dirty="0" err="1" smtClean="0"/>
              <a:t>praesent</a:t>
            </a:r>
            <a:r>
              <a:rPr lang="de-DE" dirty="0" smtClean="0"/>
              <a:t> </a:t>
            </a:r>
            <a:r>
              <a:rPr lang="de-DE" dirty="0" err="1" smtClean="0"/>
              <a:t>luptatum</a:t>
            </a:r>
            <a:r>
              <a:rPr lang="de-DE" dirty="0" smtClean="0"/>
              <a:t> </a:t>
            </a:r>
            <a:r>
              <a:rPr lang="de-DE" dirty="0" err="1" smtClean="0"/>
              <a:t>zzril</a:t>
            </a:r>
            <a:r>
              <a:rPr lang="de-DE" dirty="0" smtClean="0"/>
              <a:t> </a:t>
            </a:r>
            <a:r>
              <a:rPr lang="de-DE" dirty="0" err="1" smtClean="0"/>
              <a:t>delenit</a:t>
            </a:r>
            <a:r>
              <a:rPr lang="de-DE" dirty="0" smtClean="0"/>
              <a:t> </a:t>
            </a:r>
            <a:r>
              <a:rPr lang="de-DE" dirty="0" err="1" smtClean="0"/>
              <a:t>augue</a:t>
            </a:r>
            <a:r>
              <a:rPr lang="de-DE" dirty="0" smtClean="0"/>
              <a:t> </a:t>
            </a:r>
            <a:r>
              <a:rPr lang="de-DE" dirty="0" err="1" smtClean="0"/>
              <a:t>duis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te</a:t>
            </a:r>
            <a:r>
              <a:rPr lang="de-DE" dirty="0" smtClean="0"/>
              <a:t> </a:t>
            </a:r>
            <a:r>
              <a:rPr lang="de-DE" dirty="0" err="1" smtClean="0"/>
              <a:t>feugait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</a:t>
            </a:r>
            <a:r>
              <a:rPr lang="de-DE" dirty="0" smtClean="0"/>
              <a:t>. Nam </a:t>
            </a:r>
            <a:r>
              <a:rPr lang="de-DE" dirty="0" err="1" smtClean="0"/>
              <a:t>liber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cum </a:t>
            </a:r>
            <a:r>
              <a:rPr lang="de-DE" dirty="0" err="1" smtClean="0"/>
              <a:t>soluta</a:t>
            </a:r>
            <a:r>
              <a:rPr lang="de-DE" dirty="0" smtClean="0"/>
              <a:t> </a:t>
            </a:r>
            <a:r>
              <a:rPr lang="de-DE" dirty="0" err="1" smtClean="0"/>
              <a:t>nobis</a:t>
            </a:r>
            <a:r>
              <a:rPr lang="de-DE" dirty="0" smtClean="0"/>
              <a:t> </a:t>
            </a:r>
            <a:r>
              <a:rPr lang="de-DE" dirty="0" err="1" smtClean="0"/>
              <a:t>eleifend</a:t>
            </a:r>
            <a:r>
              <a:rPr lang="de-DE" dirty="0" smtClean="0"/>
              <a:t> </a:t>
            </a:r>
            <a:r>
              <a:rPr lang="de-DE" dirty="0" err="1" smtClean="0"/>
              <a:t>option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nihil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doming</a:t>
            </a:r>
            <a:r>
              <a:rPr lang="de-DE" dirty="0" smtClean="0"/>
              <a:t> </a:t>
            </a:r>
            <a:r>
              <a:rPr lang="de-DE" dirty="0" err="1" smtClean="0"/>
              <a:t>id</a:t>
            </a:r>
            <a:r>
              <a:rPr lang="de-DE" dirty="0" smtClean="0"/>
              <a:t> </a:t>
            </a:r>
            <a:r>
              <a:rPr lang="de-DE" dirty="0" err="1" smtClean="0"/>
              <a:t>quod</a:t>
            </a:r>
            <a:r>
              <a:rPr lang="de-DE" dirty="0" smtClean="0"/>
              <a:t> </a:t>
            </a:r>
            <a:r>
              <a:rPr lang="de-DE" dirty="0" err="1" smtClean="0"/>
              <a:t>mazim</a:t>
            </a:r>
            <a:r>
              <a:rPr lang="de-DE" dirty="0" smtClean="0"/>
              <a:t> </a:t>
            </a:r>
            <a:r>
              <a:rPr lang="de-DE" dirty="0" err="1" smtClean="0"/>
              <a:t>placerat</a:t>
            </a:r>
            <a:r>
              <a:rPr lang="de-DE" dirty="0" smtClean="0"/>
              <a:t> </a:t>
            </a:r>
            <a:r>
              <a:rPr lang="de-DE" dirty="0" err="1" smtClean="0"/>
              <a:t>facer</a:t>
            </a:r>
            <a:r>
              <a:rPr lang="de-DE" dirty="0" smtClean="0"/>
              <a:t> </a:t>
            </a:r>
            <a:r>
              <a:rPr lang="de-DE" dirty="0" err="1" smtClean="0"/>
              <a:t>possim</a:t>
            </a:r>
            <a:r>
              <a:rPr lang="de-DE" dirty="0" smtClean="0"/>
              <a:t> </a:t>
            </a:r>
            <a:r>
              <a:rPr lang="de-DE" dirty="0" err="1" smtClean="0"/>
              <a:t>assum</a:t>
            </a:r>
            <a:r>
              <a:rPr lang="de-DE" dirty="0" smtClean="0"/>
              <a:t>. 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 NGNI_Inhalt_Text links Grafik/Bild im Anschnit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4" hasCustomPrompt="1"/>
          </p:nvPr>
        </p:nvSpPr>
        <p:spPr>
          <a:xfrm>
            <a:off x="432000" y="1715388"/>
            <a:ext cx="3960000" cy="44100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de-DE" dirty="0" smtClean="0"/>
              <a:t>Subheadline</a:t>
            </a:r>
          </a:p>
          <a:p>
            <a:pPr lvl="1"/>
            <a:r>
              <a:rPr lang="de-DE" dirty="0" err="1" smtClean="0">
                <a:solidFill>
                  <a:schemeClr val="accent5"/>
                </a:solidFill>
              </a:rPr>
              <a:t>Lorem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ipsum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dolor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sit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amet</a:t>
            </a:r>
            <a:r>
              <a:rPr lang="de-DE" dirty="0" smtClean="0">
                <a:solidFill>
                  <a:schemeClr val="accent5"/>
                </a:solidFill>
              </a:rPr>
              <a:t>, </a:t>
            </a:r>
            <a:r>
              <a:rPr lang="de-DE" dirty="0" err="1" smtClean="0">
                <a:solidFill>
                  <a:schemeClr val="accent5"/>
                </a:solidFill>
              </a:rPr>
              <a:t>consectetuer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adipiscing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elit</a:t>
            </a:r>
            <a:r>
              <a:rPr lang="de-DE" dirty="0" smtClean="0">
                <a:solidFill>
                  <a:schemeClr val="accent5"/>
                </a:solidFill>
              </a:rPr>
              <a:t>, </a:t>
            </a:r>
            <a:r>
              <a:rPr lang="de-DE" dirty="0" err="1" smtClean="0">
                <a:solidFill>
                  <a:schemeClr val="accent5"/>
                </a:solidFill>
              </a:rPr>
              <a:t>sed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diam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nonummy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nibh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euismod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tincidunt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ut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laoreet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dolore</a:t>
            </a:r>
            <a:r>
              <a:rPr lang="de-DE" dirty="0" smtClean="0">
                <a:solidFill>
                  <a:schemeClr val="accent5"/>
                </a:solidFill>
              </a:rPr>
              <a:t> magna </a:t>
            </a:r>
            <a:r>
              <a:rPr lang="de-DE" dirty="0" err="1" smtClean="0">
                <a:solidFill>
                  <a:schemeClr val="accent5"/>
                </a:solidFill>
              </a:rPr>
              <a:t>aliquam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erat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volutpat</a:t>
            </a:r>
            <a:r>
              <a:rPr lang="de-DE" dirty="0" smtClean="0">
                <a:solidFill>
                  <a:schemeClr val="accent5"/>
                </a:solidFill>
              </a:rPr>
              <a:t>. </a:t>
            </a:r>
            <a:r>
              <a:rPr lang="de-DE" dirty="0" err="1" smtClean="0">
                <a:solidFill>
                  <a:schemeClr val="accent5"/>
                </a:solidFill>
              </a:rPr>
              <a:t>Ut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wisi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enim</a:t>
            </a:r>
            <a:r>
              <a:rPr lang="de-DE" dirty="0" smtClean="0">
                <a:solidFill>
                  <a:schemeClr val="accent5"/>
                </a:solidFill>
              </a:rPr>
              <a:t> ad minim </a:t>
            </a:r>
            <a:r>
              <a:rPr lang="de-DE" dirty="0" err="1" smtClean="0">
                <a:solidFill>
                  <a:schemeClr val="accent5"/>
                </a:solidFill>
              </a:rPr>
              <a:t>veniam</a:t>
            </a:r>
            <a:r>
              <a:rPr lang="de-DE" dirty="0" smtClean="0">
                <a:solidFill>
                  <a:schemeClr val="accent5"/>
                </a:solidFill>
              </a:rPr>
              <a:t>, </a:t>
            </a:r>
            <a:r>
              <a:rPr lang="de-DE" dirty="0" err="1" smtClean="0">
                <a:solidFill>
                  <a:schemeClr val="accent5"/>
                </a:solidFill>
              </a:rPr>
              <a:t>quis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nostrud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exerci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tation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ullamcorper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suscipit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lobortis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nisl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ut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aliquip</a:t>
            </a:r>
            <a:r>
              <a:rPr lang="de-DE" dirty="0" smtClean="0">
                <a:solidFill>
                  <a:schemeClr val="accent5"/>
                </a:solidFill>
              </a:rPr>
              <a:t> ex </a:t>
            </a:r>
            <a:r>
              <a:rPr lang="de-DE" dirty="0" err="1" smtClean="0">
                <a:solidFill>
                  <a:schemeClr val="accent5"/>
                </a:solidFill>
              </a:rPr>
              <a:t>ea</a:t>
            </a:r>
            <a:r>
              <a:rPr lang="de-DE" dirty="0" smtClean="0">
                <a:solidFill>
                  <a:schemeClr val="accent5"/>
                </a:solidFill>
              </a:rPr>
              <a:t> commodo </a:t>
            </a:r>
            <a:r>
              <a:rPr lang="de-DE" dirty="0" err="1" smtClean="0">
                <a:solidFill>
                  <a:schemeClr val="accent5"/>
                </a:solidFill>
              </a:rPr>
              <a:t>consequat</a:t>
            </a:r>
            <a:r>
              <a:rPr lang="de-DE" dirty="0" smtClean="0">
                <a:solidFill>
                  <a:schemeClr val="accent5"/>
                </a:solidFill>
              </a:rPr>
              <a:t>. Duis </a:t>
            </a:r>
            <a:r>
              <a:rPr lang="de-DE" dirty="0" err="1" smtClean="0">
                <a:solidFill>
                  <a:schemeClr val="accent5"/>
                </a:solidFill>
              </a:rPr>
              <a:t>autem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vel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eum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iriure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dolor</a:t>
            </a:r>
            <a:r>
              <a:rPr lang="de-DE" dirty="0" smtClean="0">
                <a:solidFill>
                  <a:schemeClr val="accent5"/>
                </a:solidFill>
              </a:rPr>
              <a:t> in </a:t>
            </a:r>
            <a:r>
              <a:rPr lang="de-DE" dirty="0" err="1" smtClean="0">
                <a:solidFill>
                  <a:schemeClr val="accent5"/>
                </a:solidFill>
              </a:rPr>
              <a:t>hendrerit</a:t>
            </a:r>
            <a:r>
              <a:rPr lang="de-DE" dirty="0" smtClean="0">
                <a:solidFill>
                  <a:schemeClr val="accent5"/>
                </a:solidFill>
              </a:rPr>
              <a:t> in </a:t>
            </a:r>
            <a:r>
              <a:rPr lang="de-DE" dirty="0" err="1" smtClean="0">
                <a:solidFill>
                  <a:schemeClr val="accent5"/>
                </a:solidFill>
              </a:rPr>
              <a:t>vulputate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velit</a:t>
            </a:r>
            <a:r>
              <a:rPr lang="de-DE" dirty="0" smtClean="0">
                <a:solidFill>
                  <a:schemeClr val="accent5"/>
                </a:solidFill>
              </a:rPr>
              <a:t> esse </a:t>
            </a:r>
            <a:r>
              <a:rPr lang="de-DE" dirty="0" err="1" smtClean="0">
                <a:solidFill>
                  <a:schemeClr val="accent5"/>
                </a:solidFill>
              </a:rPr>
              <a:t>molestie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consequat</a:t>
            </a:r>
            <a:r>
              <a:rPr lang="de-DE" dirty="0" smtClean="0">
                <a:solidFill>
                  <a:schemeClr val="accent5"/>
                </a:solidFill>
              </a:rPr>
              <a:t>, </a:t>
            </a:r>
            <a:r>
              <a:rPr lang="de-DE" dirty="0" err="1" smtClean="0">
                <a:solidFill>
                  <a:schemeClr val="accent5"/>
                </a:solidFill>
              </a:rPr>
              <a:t>vel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illum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dolore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eu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feugiat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nulla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facilisis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at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vero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eros</a:t>
            </a:r>
            <a:r>
              <a:rPr lang="de-DE" dirty="0" smtClean="0">
                <a:solidFill>
                  <a:schemeClr val="accent5"/>
                </a:solidFill>
              </a:rPr>
              <a:t> et </a:t>
            </a:r>
            <a:r>
              <a:rPr lang="de-DE" dirty="0" err="1" smtClean="0">
                <a:solidFill>
                  <a:schemeClr val="accent5"/>
                </a:solidFill>
              </a:rPr>
              <a:t>accumsan</a:t>
            </a:r>
            <a:r>
              <a:rPr lang="de-DE" dirty="0" smtClean="0">
                <a:solidFill>
                  <a:schemeClr val="accent5"/>
                </a:solidFill>
              </a:rPr>
              <a:t> et </a:t>
            </a:r>
            <a:r>
              <a:rPr lang="de-DE" dirty="0" err="1" smtClean="0">
                <a:solidFill>
                  <a:schemeClr val="accent5"/>
                </a:solidFill>
              </a:rPr>
              <a:t>iusto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odio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dignissim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qui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blandit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praesent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luptatum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zzril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delenit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augue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duis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dolore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te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feugait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nulla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facilisi</a:t>
            </a:r>
            <a:r>
              <a:rPr lang="de-DE" dirty="0" smtClean="0">
                <a:solidFill>
                  <a:schemeClr val="accent5"/>
                </a:solidFill>
              </a:rPr>
              <a:t>. Nam </a:t>
            </a:r>
            <a:r>
              <a:rPr lang="de-DE" dirty="0" err="1" smtClean="0">
                <a:solidFill>
                  <a:schemeClr val="accent5"/>
                </a:solidFill>
              </a:rPr>
              <a:t>liber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tempor</a:t>
            </a:r>
            <a:r>
              <a:rPr lang="de-DE" dirty="0" smtClean="0">
                <a:solidFill>
                  <a:schemeClr val="accent5"/>
                </a:solidFill>
              </a:rPr>
              <a:t> cum </a:t>
            </a:r>
            <a:r>
              <a:rPr lang="de-DE" dirty="0" err="1" smtClean="0">
                <a:solidFill>
                  <a:schemeClr val="accent5"/>
                </a:solidFill>
              </a:rPr>
              <a:t>soluta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nobis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eleifend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option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congue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nihil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imperdiet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doming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id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quod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mazim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placerat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facer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possim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assum</a:t>
            </a:r>
            <a:r>
              <a:rPr lang="de-DE" dirty="0" smtClean="0">
                <a:solidFill>
                  <a:schemeClr val="accent5"/>
                </a:solidFill>
              </a:rPr>
              <a:t>. </a:t>
            </a:r>
            <a:r>
              <a:rPr lang="de-DE" dirty="0" err="1" smtClean="0">
                <a:solidFill>
                  <a:schemeClr val="accent5"/>
                </a:solidFill>
              </a:rPr>
              <a:t>Typi</a:t>
            </a:r>
            <a:r>
              <a:rPr lang="de-DE" dirty="0" smtClean="0">
                <a:solidFill>
                  <a:schemeClr val="accent5"/>
                </a:solidFill>
              </a:rPr>
              <a:t> non </a:t>
            </a:r>
            <a:r>
              <a:rPr lang="de-DE" dirty="0" err="1" smtClean="0">
                <a:solidFill>
                  <a:schemeClr val="accent5"/>
                </a:solidFill>
              </a:rPr>
              <a:t>habent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claritatem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insitam</a:t>
            </a:r>
            <a:r>
              <a:rPr lang="de-DE" dirty="0" smtClean="0">
                <a:solidFill>
                  <a:schemeClr val="accent5"/>
                </a:solidFill>
              </a:rPr>
              <a:t>.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13" hasCustomPrompt="1"/>
          </p:nvPr>
        </p:nvSpPr>
        <p:spPr>
          <a:xfrm>
            <a:off x="4752000" y="529200"/>
            <a:ext cx="4392000" cy="57168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de-DE" dirty="0" smtClean="0"/>
              <a:t>ABBILDUNG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720000"/>
            <a:ext cx="4122737" cy="720000"/>
          </a:xfrm>
        </p:spPr>
        <p:txBody>
          <a:bodyPr/>
          <a:lstStyle/>
          <a:p>
            <a:r>
              <a:rPr lang="de-DE" dirty="0" smtClean="0"/>
              <a:t>Headline   ̶ Tahoma 22pt</a:t>
            </a:r>
            <a:br>
              <a:rPr lang="de-DE" dirty="0" smtClean="0"/>
            </a:br>
            <a:r>
              <a:rPr lang="de-DE" dirty="0" smtClean="0">
                <a:solidFill>
                  <a:srgbClr val="F3660E"/>
                </a:solidFill>
              </a:rPr>
              <a:t>Zweite Zeile in Kopfbalkenfarbe</a:t>
            </a:r>
            <a:endParaRPr lang="de-AT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 NGNI_Inhalt_Freie Seite plus Bildunterschrift/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3"/>
          </p:nvPr>
        </p:nvSpPr>
        <p:spPr>
          <a:xfrm>
            <a:off x="0" y="529200"/>
            <a:ext cx="9144000" cy="57168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720000"/>
            <a:ext cx="8280000" cy="720000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lang="de-DE" dirty="0" smtClean="0"/>
              <a:t>Headline   ̶ Tahoma </a:t>
            </a:r>
            <a:r>
              <a:rPr lang="de-DE" dirty="0" err="1" smtClean="0"/>
              <a:t>Regular</a:t>
            </a:r>
            <a:r>
              <a:rPr lang="de-DE" dirty="0" smtClean="0"/>
              <a:t> 22pt</a:t>
            </a:r>
            <a:br>
              <a:rPr lang="de-DE" dirty="0" smtClean="0"/>
            </a:br>
            <a:r>
              <a:rPr lang="de-DE" dirty="0" smtClean="0">
                <a:solidFill>
                  <a:srgbClr val="F3660E"/>
                </a:solidFill>
              </a:rPr>
              <a:t>Zweite Zeile bitte immer in Kopfbalkenfarbe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520800"/>
            <a:ext cx="5068241" cy="720000"/>
          </a:xfrm>
          <a:solidFill>
            <a:schemeClr val="bg1">
              <a:alpha val="75000"/>
            </a:schemeClr>
          </a:solidFill>
        </p:spPr>
        <p:txBody>
          <a:bodyPr lIns="432000" anchor="ctr" anchorCtr="0"/>
          <a:lstStyle>
            <a:lvl1pPr>
              <a:buFontTx/>
              <a:buNone/>
              <a:defRPr/>
            </a:lvl1pPr>
          </a:lstStyle>
          <a:p>
            <a:pPr>
              <a:lnSpc>
                <a:spcPts val="1600"/>
              </a:lnSpc>
            </a:pPr>
            <a:r>
              <a:rPr lang="de-DE" dirty="0" smtClean="0"/>
              <a:t>Bildbeschreibung/Legende   ̶ Tahoma </a:t>
            </a:r>
            <a:r>
              <a:rPr lang="de-DE" dirty="0" err="1" smtClean="0"/>
              <a:t>Regular</a:t>
            </a:r>
            <a:r>
              <a:rPr lang="de-DE" dirty="0" smtClean="0"/>
              <a:t> 14pt</a:t>
            </a:r>
          </a:p>
          <a:p>
            <a:pPr>
              <a:lnSpc>
                <a:spcPts val="1600"/>
              </a:lnSpc>
            </a:pPr>
            <a:r>
              <a:rPr lang="de-DE" dirty="0" smtClean="0">
                <a:solidFill>
                  <a:srgbClr val="FF8F00"/>
                </a:solidFill>
              </a:rPr>
              <a:t>Copyright, Jahr etc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_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fokus_rgb_85m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0524" y="2743215"/>
            <a:ext cx="4261443" cy="1258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el 4"/>
          <p:cNvSpPr>
            <a:spLocks noGrp="1"/>
          </p:cNvSpPr>
          <p:nvPr>
            <p:ph type="title" hasCustomPrompt="1"/>
          </p:nvPr>
        </p:nvSpPr>
        <p:spPr>
          <a:xfrm>
            <a:off x="322267" y="5884336"/>
            <a:ext cx="8478837" cy="260435"/>
          </a:xfrm>
          <a:prstGeom prst="rect">
            <a:avLst/>
          </a:prstGeom>
        </p:spPr>
        <p:txBody>
          <a:bodyPr vert="horz" lIns="0" rIns="0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 sz="1100" b="0" i="0" spc="0">
                <a:solidFill>
                  <a:schemeClr val="tx1">
                    <a:lumMod val="75000"/>
                    <a:lumOff val="25000"/>
                  </a:schemeClr>
                </a:solidFill>
                <a:latin typeface="Frutiger 55 Roman"/>
                <a:cs typeface="Frutiger 55 Roman"/>
              </a:defRPr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/>
            </a:pPr>
            <a:r>
              <a:rPr lang="de-DE" sz="140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Fraunhofer</a:t>
            </a:r>
            <a:r>
              <a:rPr lang="de-DE" sz="1400" baseline="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Institute </a:t>
            </a:r>
            <a:r>
              <a:rPr lang="en-US" sz="1400" baseline="0" noProof="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for</a:t>
            </a:r>
            <a:r>
              <a:rPr lang="de-DE" sz="1400" baseline="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Open </a:t>
            </a:r>
            <a:r>
              <a:rPr lang="de-DE" sz="1400" baseline="0" dirty="0" err="1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Communication</a:t>
            </a:r>
            <a:r>
              <a:rPr lang="de-DE" sz="1400" baseline="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Systems </a:t>
            </a:r>
            <a:r>
              <a:rPr lang="de-DE" sz="1400" spc="-2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cs typeface="Tahoma" pitchFamily="34" charset="0"/>
              </a:rPr>
              <a:t>|</a:t>
            </a:r>
            <a:r>
              <a:rPr lang="de-DE" sz="1400" spc="0" baseline="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de-DE" sz="1400" baseline="0" dirty="0" err="1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Kaiserin-Augusta-Allee</a:t>
            </a:r>
            <a:r>
              <a:rPr lang="de-DE" sz="1400" baseline="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31 </a:t>
            </a:r>
            <a:r>
              <a:rPr lang="de-DE" sz="1400" spc="-2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cs typeface="Tahoma" pitchFamily="34" charset="0"/>
              </a:rPr>
              <a:t>| </a:t>
            </a:r>
            <a:r>
              <a:rPr lang="de-DE" sz="1400" baseline="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10589 Berlin, Germany</a:t>
            </a:r>
            <a:endParaRPr lang="de-DE" sz="1400" dirty="0">
              <a:solidFill>
                <a:srgbClr val="60606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KUS_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3182112"/>
            <a:ext cx="8280000" cy="7200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 smtClean="0"/>
              <a:t>Titel des Vortrags  ̶  Tahoma Regular 22pt</a:t>
            </a:r>
            <a:br>
              <a:rPr lang="de-DE" dirty="0" smtClean="0"/>
            </a:br>
            <a:r>
              <a:rPr lang="de-DE" dirty="0" smtClean="0">
                <a:solidFill>
                  <a:srgbClr val="169C7D"/>
                </a:solidFill>
              </a:rPr>
              <a:t>Zweite Zeile bitte immer in Kopfbalkenfarbe</a:t>
            </a:r>
            <a:endParaRPr lang="de-AT" dirty="0"/>
          </a:p>
        </p:txBody>
      </p:sp>
      <p:sp>
        <p:nvSpPr>
          <p:cNvPr id="4" name="Titel 1"/>
          <p:cNvSpPr txBox="1">
            <a:spLocks/>
          </p:cNvSpPr>
          <p:nvPr userDrawn="1"/>
        </p:nvSpPr>
        <p:spPr>
          <a:xfrm>
            <a:off x="425650" y="4004753"/>
            <a:ext cx="8280000" cy="436623"/>
          </a:xfrm>
          <a:prstGeom prst="rect">
            <a:avLst/>
          </a:prstGeom>
        </p:spPr>
        <p:txBody>
          <a:bodyPr vert="horz" lIns="0" tIns="0" rIns="91440" bIns="0" rtlCol="0" anchor="t" anchorCtr="0">
            <a:noAutofit/>
          </a:bodyPr>
          <a:lstStyle>
            <a:lvl1pPr>
              <a:defRPr baseline="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itchFamily="-65" charset="0"/>
              <a:ea typeface="+mn-ea"/>
              <a:cs typeface="+mn-cs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2000" y="4011384"/>
            <a:ext cx="8280400" cy="5508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de-DE" spc="-20" dirty="0" smtClean="0">
                <a:latin typeface="Tahoma" pitchFamily="34" charset="0"/>
                <a:cs typeface="Tahoma" pitchFamily="34" charset="0"/>
              </a:rPr>
              <a:t>Name des Referenten | Event | Datum | Ort |</a:t>
            </a:r>
            <a:endParaRPr lang="de-AT" dirty="0">
              <a:latin typeface="Times New Roman" pitchFamily="-65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 ELAN_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3182112"/>
            <a:ext cx="8280000" cy="720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Titel des Vortrags   ̶ Tahoma Regular 22pt</a:t>
            </a:r>
            <a:br>
              <a:rPr lang="de-DE" dirty="0" smtClean="0"/>
            </a:br>
            <a:r>
              <a:rPr lang="de-DE" dirty="0" smtClean="0">
                <a:solidFill>
                  <a:srgbClr val="648A0A"/>
                </a:solidFill>
              </a:rPr>
              <a:t>Zweite Zeile bitte immer in Kopfbalkenfarbe</a:t>
            </a:r>
            <a:endParaRPr lang="de-AT" dirty="0"/>
          </a:p>
        </p:txBody>
      </p:sp>
      <p:sp>
        <p:nvSpPr>
          <p:cNvPr id="4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2000" y="4011384"/>
            <a:ext cx="8280400" cy="5508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de-DE" spc="-20" dirty="0" smtClean="0">
                <a:latin typeface="Tahoma" pitchFamily="34" charset="0"/>
                <a:cs typeface="Tahoma" pitchFamily="34" charset="0"/>
              </a:rPr>
              <a:t>Name des Referenten | Event | Datum | Ort |</a:t>
            </a:r>
            <a:endParaRPr lang="de-AT" dirty="0">
              <a:latin typeface="Times New Roman" pitchFamily="-65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 ELAN_Inhalt_Stichpunkte 1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720000"/>
            <a:ext cx="8280000" cy="720000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lang="de-DE" dirty="0" smtClean="0"/>
              <a:t>Headline   ̶ Tahoma Regular 22pt</a:t>
            </a:r>
            <a:br>
              <a:rPr lang="de-DE" dirty="0" smtClean="0"/>
            </a:br>
            <a:r>
              <a:rPr lang="de-DE" dirty="0" smtClean="0">
                <a:solidFill>
                  <a:srgbClr val="648A0A"/>
                </a:solidFill>
              </a:rPr>
              <a:t>Zweite Zeile bitte immer in Kopfbalkenfarbe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4" hasCustomPrompt="1"/>
          </p:nvPr>
        </p:nvSpPr>
        <p:spPr>
          <a:xfrm>
            <a:off x="432000" y="1715388"/>
            <a:ext cx="8280000" cy="44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Stichpunkt (</a:t>
            </a:r>
            <a:r>
              <a:rPr lang="de-DE" dirty="0" err="1" smtClean="0"/>
              <a:t>Tahoma</a:t>
            </a:r>
            <a:r>
              <a:rPr lang="de-DE" dirty="0" smtClean="0"/>
              <a:t> Regular, 16pt)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 ELAN_Inhalt_Stichpunkte 2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720000"/>
            <a:ext cx="8280000" cy="720000"/>
          </a:xfrm>
        </p:spPr>
        <p:txBody>
          <a:bodyPr/>
          <a:lstStyle>
            <a:lvl1pPr>
              <a:defRPr baseline="0">
                <a:solidFill>
                  <a:srgbClr val="333333"/>
                </a:solidFill>
              </a:defRPr>
            </a:lvl1pPr>
          </a:lstStyle>
          <a:p>
            <a:r>
              <a:rPr lang="de-DE" dirty="0" smtClean="0"/>
              <a:t>Headline   ̶ Tahoma Regular 22pt</a:t>
            </a:r>
            <a:br>
              <a:rPr lang="de-DE" dirty="0" smtClean="0"/>
            </a:br>
            <a:r>
              <a:rPr lang="de-DE" dirty="0" smtClean="0">
                <a:solidFill>
                  <a:srgbClr val="648A0A"/>
                </a:solidFill>
              </a:rPr>
              <a:t>Zweite Zeile bitte immer in Kopfbalkenfarbe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3" hasCustomPrompt="1"/>
          </p:nvPr>
        </p:nvSpPr>
        <p:spPr>
          <a:xfrm>
            <a:off x="4752000" y="1715388"/>
            <a:ext cx="3960000" cy="4410000"/>
          </a:xfrm>
        </p:spPr>
        <p:txBody>
          <a:bodyPr/>
          <a:lstStyle/>
          <a:p>
            <a:pPr lvl="0"/>
            <a:r>
              <a:rPr lang="de-DE" dirty="0" smtClean="0"/>
              <a:t>Stichpunkt (</a:t>
            </a:r>
            <a:r>
              <a:rPr lang="de-DE" dirty="0" err="1" smtClean="0"/>
              <a:t>Tahoma</a:t>
            </a:r>
            <a:r>
              <a:rPr lang="de-DE" dirty="0" smtClean="0"/>
              <a:t> Regular, 16pt)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4" hasCustomPrompt="1"/>
          </p:nvPr>
        </p:nvSpPr>
        <p:spPr>
          <a:xfrm>
            <a:off x="432000" y="1715388"/>
            <a:ext cx="3960000" cy="44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4pPr>
              <a:buFont typeface="Symbol" pitchFamily="18" charset="2"/>
              <a:buChar char="-"/>
              <a:defRPr/>
            </a:lvl4pPr>
            <a:lvl5pPr>
              <a:defRPr/>
            </a:lvl5pPr>
          </a:lstStyle>
          <a:p>
            <a:pPr lvl="0"/>
            <a:r>
              <a:rPr lang="de-DE" dirty="0" smtClean="0"/>
              <a:t>Stichpunkt (</a:t>
            </a:r>
            <a:r>
              <a:rPr lang="de-DE" dirty="0" err="1" smtClean="0"/>
              <a:t>Tahoma</a:t>
            </a:r>
            <a:r>
              <a:rPr lang="de-DE" dirty="0" smtClean="0"/>
              <a:t> Regular, 16pt)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_Fliesstext1spaltig_Bild/Grafik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720000"/>
            <a:ext cx="8280000" cy="720000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lang="de-DE" dirty="0" smtClean="0"/>
              <a:t>Headline   ̶ Tahoma Regular 22pt</a:t>
            </a:r>
            <a:br>
              <a:rPr lang="de-DE" dirty="0" smtClean="0"/>
            </a:br>
            <a:r>
              <a:rPr lang="de-DE" dirty="0" smtClean="0">
                <a:solidFill>
                  <a:srgbClr val="648A0A"/>
                </a:solidFill>
              </a:rPr>
              <a:t>Zweite Zeile bitte immer in Kopfbalkenfarbe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4" hasCustomPrompt="1"/>
          </p:nvPr>
        </p:nvSpPr>
        <p:spPr>
          <a:xfrm>
            <a:off x="432000" y="1715388"/>
            <a:ext cx="8280000" cy="4526792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de-DE" dirty="0" smtClean="0"/>
              <a:t>Subheadline</a:t>
            </a:r>
          </a:p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nibh</a:t>
            </a:r>
            <a:r>
              <a:rPr lang="de-DE" dirty="0" smtClean="0"/>
              <a:t> </a:t>
            </a:r>
            <a:r>
              <a:rPr lang="de-DE" dirty="0" err="1" smtClean="0"/>
              <a:t>euismod</a:t>
            </a:r>
            <a:r>
              <a:rPr lang="de-DE" dirty="0" smtClean="0"/>
              <a:t> </a:t>
            </a:r>
            <a:r>
              <a:rPr lang="de-DE" dirty="0" err="1" smtClean="0"/>
              <a:t>tincidunt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laoreet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 </a:t>
            </a:r>
            <a:r>
              <a:rPr lang="de-DE" dirty="0" err="1" smtClean="0"/>
              <a:t>volutpat</a:t>
            </a:r>
            <a:r>
              <a:rPr lang="de-DE" dirty="0" smtClean="0"/>
              <a:t>.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wisi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 ad minim </a:t>
            </a:r>
            <a:r>
              <a:rPr lang="de-DE" dirty="0" err="1" smtClean="0"/>
              <a:t>veniam</a:t>
            </a:r>
            <a:r>
              <a:rPr lang="de-DE" dirty="0" smtClean="0"/>
              <a:t>,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nostrud</a:t>
            </a:r>
            <a:r>
              <a:rPr lang="de-DE" dirty="0" smtClean="0"/>
              <a:t> </a:t>
            </a:r>
            <a:r>
              <a:rPr lang="de-DE" dirty="0" err="1" smtClean="0"/>
              <a:t>exerci</a:t>
            </a:r>
            <a:r>
              <a:rPr lang="de-DE" dirty="0" smtClean="0"/>
              <a:t> </a:t>
            </a:r>
            <a:r>
              <a:rPr lang="de-DE" dirty="0" err="1" smtClean="0"/>
              <a:t>tation</a:t>
            </a:r>
            <a:r>
              <a:rPr lang="de-DE" dirty="0" smtClean="0"/>
              <a:t> </a:t>
            </a:r>
            <a:r>
              <a:rPr lang="de-DE" dirty="0" err="1" smtClean="0"/>
              <a:t>ullamcorper</a:t>
            </a:r>
            <a:r>
              <a:rPr lang="de-DE" dirty="0" smtClean="0"/>
              <a:t> </a:t>
            </a:r>
            <a:r>
              <a:rPr lang="de-DE" dirty="0" err="1" smtClean="0"/>
              <a:t>suscipit</a:t>
            </a:r>
            <a:r>
              <a:rPr lang="de-DE" dirty="0" smtClean="0"/>
              <a:t> </a:t>
            </a:r>
            <a:r>
              <a:rPr lang="de-DE" dirty="0" err="1" smtClean="0"/>
              <a:t>lobortis</a:t>
            </a:r>
            <a:r>
              <a:rPr lang="de-DE" dirty="0" smtClean="0"/>
              <a:t> </a:t>
            </a:r>
            <a:r>
              <a:rPr lang="de-DE" dirty="0" err="1" smtClean="0"/>
              <a:t>nisl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aliquip</a:t>
            </a:r>
            <a:r>
              <a:rPr lang="de-DE" dirty="0" smtClean="0"/>
              <a:t> ex </a:t>
            </a:r>
            <a:r>
              <a:rPr lang="de-DE" dirty="0" err="1" smtClean="0"/>
              <a:t>ea</a:t>
            </a:r>
            <a:r>
              <a:rPr lang="de-DE" dirty="0" smtClean="0"/>
              <a:t> commodo </a:t>
            </a:r>
            <a:r>
              <a:rPr lang="de-DE" dirty="0" err="1" smtClean="0"/>
              <a:t>consequat</a:t>
            </a:r>
            <a:r>
              <a:rPr lang="de-DE" dirty="0" smtClean="0"/>
              <a:t>. Duis </a:t>
            </a:r>
            <a:r>
              <a:rPr lang="de-DE" dirty="0" err="1" smtClean="0"/>
              <a:t>autem</a:t>
            </a:r>
            <a:r>
              <a:rPr lang="de-DE" dirty="0" smtClean="0"/>
              <a:t>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eum</a:t>
            </a:r>
            <a:r>
              <a:rPr lang="de-DE" dirty="0" smtClean="0"/>
              <a:t> </a:t>
            </a:r>
            <a:r>
              <a:rPr lang="de-DE" dirty="0" err="1" smtClean="0"/>
              <a:t>iriure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in </a:t>
            </a:r>
            <a:r>
              <a:rPr lang="de-DE" dirty="0" err="1" smtClean="0"/>
              <a:t>hendrerit</a:t>
            </a:r>
            <a:r>
              <a:rPr lang="de-DE" dirty="0" smtClean="0"/>
              <a:t> in </a:t>
            </a:r>
            <a:r>
              <a:rPr lang="de-DE" dirty="0" err="1" smtClean="0"/>
              <a:t>vulputate</a:t>
            </a:r>
            <a:r>
              <a:rPr lang="de-DE" dirty="0" smtClean="0"/>
              <a:t> </a:t>
            </a:r>
            <a:r>
              <a:rPr lang="de-DE" dirty="0" err="1" smtClean="0"/>
              <a:t>velit</a:t>
            </a:r>
            <a:r>
              <a:rPr lang="de-DE" dirty="0" smtClean="0"/>
              <a:t> esse </a:t>
            </a:r>
            <a:r>
              <a:rPr lang="de-DE" dirty="0" err="1" smtClean="0"/>
              <a:t>molestie</a:t>
            </a:r>
            <a:r>
              <a:rPr lang="de-DE" dirty="0" smtClean="0"/>
              <a:t> </a:t>
            </a:r>
            <a:r>
              <a:rPr lang="de-DE" dirty="0" err="1" smtClean="0"/>
              <a:t>consequat</a:t>
            </a:r>
            <a:r>
              <a:rPr lang="de-DE" dirty="0" smtClean="0"/>
              <a:t>,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illum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eu</a:t>
            </a:r>
            <a:r>
              <a:rPr lang="de-DE" dirty="0" smtClean="0"/>
              <a:t> </a:t>
            </a:r>
            <a:r>
              <a:rPr lang="de-DE" dirty="0" err="1" smtClean="0"/>
              <a:t>feugiat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facilisis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eros</a:t>
            </a:r>
            <a:r>
              <a:rPr lang="de-DE" dirty="0" smtClean="0"/>
              <a:t> et </a:t>
            </a:r>
            <a:r>
              <a:rPr lang="de-DE" dirty="0" err="1" smtClean="0"/>
              <a:t>accumsan</a:t>
            </a:r>
            <a:r>
              <a:rPr lang="de-DE" dirty="0" smtClean="0"/>
              <a:t> et </a:t>
            </a:r>
            <a:r>
              <a:rPr lang="de-DE" dirty="0" err="1" smtClean="0"/>
              <a:t>iusto</a:t>
            </a:r>
            <a:r>
              <a:rPr lang="de-DE" dirty="0" smtClean="0"/>
              <a:t> </a:t>
            </a:r>
            <a:r>
              <a:rPr lang="de-DE" dirty="0" err="1" smtClean="0"/>
              <a:t>odio</a:t>
            </a:r>
            <a:r>
              <a:rPr lang="de-DE" dirty="0" smtClean="0"/>
              <a:t> </a:t>
            </a:r>
            <a:r>
              <a:rPr lang="de-DE" dirty="0" err="1" smtClean="0"/>
              <a:t>dignissim</a:t>
            </a:r>
            <a:r>
              <a:rPr lang="de-DE" dirty="0" smtClean="0"/>
              <a:t> </a:t>
            </a:r>
            <a:r>
              <a:rPr lang="de-DE" dirty="0" err="1" smtClean="0"/>
              <a:t>qui</a:t>
            </a:r>
            <a:r>
              <a:rPr lang="de-DE" dirty="0" smtClean="0"/>
              <a:t> </a:t>
            </a:r>
            <a:r>
              <a:rPr lang="de-DE" dirty="0" err="1" smtClean="0"/>
              <a:t>blandit</a:t>
            </a:r>
            <a:r>
              <a:rPr lang="de-DE" dirty="0" smtClean="0"/>
              <a:t> </a:t>
            </a:r>
            <a:r>
              <a:rPr lang="de-DE" dirty="0" err="1" smtClean="0"/>
              <a:t>praesent</a:t>
            </a:r>
            <a:r>
              <a:rPr lang="de-DE" dirty="0" smtClean="0"/>
              <a:t> </a:t>
            </a:r>
            <a:r>
              <a:rPr lang="de-DE" dirty="0" err="1" smtClean="0"/>
              <a:t>luptatum</a:t>
            </a:r>
            <a:r>
              <a:rPr lang="de-DE" dirty="0" smtClean="0"/>
              <a:t> </a:t>
            </a:r>
            <a:r>
              <a:rPr lang="de-DE" dirty="0" err="1" smtClean="0"/>
              <a:t>zzril</a:t>
            </a:r>
            <a:r>
              <a:rPr lang="de-DE" dirty="0" smtClean="0"/>
              <a:t> </a:t>
            </a:r>
            <a:r>
              <a:rPr lang="de-DE" dirty="0" err="1" smtClean="0"/>
              <a:t>delenit</a:t>
            </a:r>
            <a:r>
              <a:rPr lang="de-DE" dirty="0" smtClean="0"/>
              <a:t> </a:t>
            </a:r>
            <a:r>
              <a:rPr lang="de-DE" dirty="0" err="1" smtClean="0"/>
              <a:t>augue</a:t>
            </a:r>
            <a:r>
              <a:rPr lang="de-DE" dirty="0" smtClean="0"/>
              <a:t> </a:t>
            </a:r>
            <a:r>
              <a:rPr lang="de-DE" dirty="0" err="1" smtClean="0"/>
              <a:t>duis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te</a:t>
            </a:r>
            <a:r>
              <a:rPr lang="de-DE" dirty="0" smtClean="0"/>
              <a:t> </a:t>
            </a:r>
            <a:r>
              <a:rPr lang="de-DE" dirty="0" err="1" smtClean="0"/>
              <a:t>feugait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</a:t>
            </a:r>
            <a:r>
              <a:rPr lang="de-DE" dirty="0" smtClean="0"/>
              <a:t>. Nam </a:t>
            </a:r>
            <a:r>
              <a:rPr lang="de-DE" dirty="0" err="1" smtClean="0"/>
              <a:t>liber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cum </a:t>
            </a:r>
            <a:r>
              <a:rPr lang="de-DE" dirty="0" err="1" smtClean="0"/>
              <a:t>soluta</a:t>
            </a:r>
            <a:r>
              <a:rPr lang="de-DE" dirty="0" smtClean="0"/>
              <a:t> </a:t>
            </a:r>
            <a:r>
              <a:rPr lang="de-DE" dirty="0" err="1" smtClean="0"/>
              <a:t>nobis</a:t>
            </a:r>
            <a:r>
              <a:rPr lang="de-DE" dirty="0" smtClean="0"/>
              <a:t> </a:t>
            </a:r>
            <a:r>
              <a:rPr lang="de-DE" dirty="0" err="1" smtClean="0"/>
              <a:t>eleifend</a:t>
            </a:r>
            <a:r>
              <a:rPr lang="de-DE" dirty="0" smtClean="0"/>
              <a:t> </a:t>
            </a:r>
            <a:r>
              <a:rPr lang="de-DE" dirty="0" err="1" smtClean="0"/>
              <a:t>option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nihil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doming</a:t>
            </a:r>
            <a:r>
              <a:rPr lang="de-DE" dirty="0" smtClean="0"/>
              <a:t> </a:t>
            </a:r>
            <a:r>
              <a:rPr lang="de-DE" dirty="0" err="1" smtClean="0"/>
              <a:t>id</a:t>
            </a:r>
            <a:r>
              <a:rPr lang="de-DE" dirty="0" smtClean="0"/>
              <a:t> </a:t>
            </a:r>
            <a:r>
              <a:rPr lang="de-DE" dirty="0" err="1" smtClean="0"/>
              <a:t>quod</a:t>
            </a:r>
            <a:r>
              <a:rPr lang="de-DE" dirty="0" smtClean="0"/>
              <a:t> </a:t>
            </a:r>
            <a:r>
              <a:rPr lang="de-DE" dirty="0" err="1" smtClean="0"/>
              <a:t>mazim</a:t>
            </a:r>
            <a:r>
              <a:rPr lang="de-DE" dirty="0" smtClean="0"/>
              <a:t> </a:t>
            </a:r>
            <a:r>
              <a:rPr lang="de-DE" dirty="0" err="1" smtClean="0"/>
              <a:t>placerat</a:t>
            </a:r>
            <a:r>
              <a:rPr lang="de-DE" dirty="0" smtClean="0"/>
              <a:t> </a:t>
            </a:r>
            <a:r>
              <a:rPr lang="de-DE" dirty="0" err="1" smtClean="0"/>
              <a:t>facer</a:t>
            </a:r>
            <a:r>
              <a:rPr lang="de-DE" dirty="0" smtClean="0"/>
              <a:t> </a:t>
            </a:r>
            <a:r>
              <a:rPr lang="de-DE" dirty="0" err="1" smtClean="0"/>
              <a:t>possim</a:t>
            </a:r>
            <a:r>
              <a:rPr lang="de-DE" dirty="0" smtClean="0"/>
              <a:t> </a:t>
            </a:r>
            <a:r>
              <a:rPr lang="de-DE" dirty="0" err="1" smtClean="0"/>
              <a:t>assum</a:t>
            </a:r>
            <a:r>
              <a:rPr lang="de-DE" dirty="0" smtClean="0"/>
              <a:t>. 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_Fliesstext1spaltig_Bild/Grafik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720000"/>
            <a:ext cx="8280000" cy="720000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lang="de-DE" dirty="0" smtClean="0"/>
              <a:t>Headline   ̶ Tahoma Regular 22pt</a:t>
            </a:r>
            <a:br>
              <a:rPr lang="de-DE" dirty="0" smtClean="0"/>
            </a:br>
            <a:r>
              <a:rPr lang="de-DE" dirty="0" smtClean="0">
                <a:solidFill>
                  <a:srgbClr val="648A0A"/>
                </a:solidFill>
              </a:rPr>
              <a:t>Zweite Zeile bitte immer in Kopfbalkenfarbe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4" hasCustomPrompt="1"/>
          </p:nvPr>
        </p:nvSpPr>
        <p:spPr>
          <a:xfrm>
            <a:off x="432000" y="1715388"/>
            <a:ext cx="3960000" cy="4410000"/>
          </a:xfrm>
        </p:spPr>
        <p:txBody>
          <a:bodyPr/>
          <a:lstStyle>
            <a:lvl1pPr indent="0" algn="l">
              <a:buFont typeface="Arial" pitchFamily="34" charset="0"/>
              <a:buChar char="•"/>
              <a:defRPr lang="de-AT" b="0" i="0" smtClean="0"/>
            </a:lvl1pPr>
            <a:lvl2pPr marL="0" indent="0">
              <a:buFontTx/>
              <a:buNone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de-DE" dirty="0" smtClean="0"/>
              <a:t>Subheadline</a:t>
            </a:r>
          </a:p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nibh</a:t>
            </a:r>
            <a:r>
              <a:rPr lang="de-DE" dirty="0" smtClean="0"/>
              <a:t> </a:t>
            </a:r>
            <a:r>
              <a:rPr lang="de-DE" dirty="0" err="1" smtClean="0"/>
              <a:t>euismod</a:t>
            </a:r>
            <a:r>
              <a:rPr lang="de-DE" dirty="0" smtClean="0"/>
              <a:t> </a:t>
            </a:r>
            <a:r>
              <a:rPr lang="de-DE" dirty="0" err="1" smtClean="0"/>
              <a:t>tincidunt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laoreet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 </a:t>
            </a:r>
            <a:r>
              <a:rPr lang="de-DE" dirty="0" err="1" smtClean="0"/>
              <a:t>volutpat</a:t>
            </a:r>
            <a:r>
              <a:rPr lang="de-DE" dirty="0" smtClean="0"/>
              <a:t>.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wisi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 ad minim </a:t>
            </a:r>
            <a:r>
              <a:rPr lang="de-DE" dirty="0" err="1" smtClean="0"/>
              <a:t>veniam</a:t>
            </a:r>
            <a:r>
              <a:rPr lang="de-DE" dirty="0" smtClean="0"/>
              <a:t>,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nostrud</a:t>
            </a:r>
            <a:r>
              <a:rPr lang="de-DE" dirty="0" smtClean="0"/>
              <a:t> </a:t>
            </a:r>
            <a:r>
              <a:rPr lang="de-DE" dirty="0" err="1" smtClean="0"/>
              <a:t>exerci</a:t>
            </a:r>
            <a:r>
              <a:rPr lang="de-DE" dirty="0" smtClean="0"/>
              <a:t> </a:t>
            </a:r>
            <a:r>
              <a:rPr lang="de-DE" dirty="0" err="1" smtClean="0"/>
              <a:t>tation</a:t>
            </a:r>
            <a:r>
              <a:rPr lang="de-DE" dirty="0" smtClean="0"/>
              <a:t> </a:t>
            </a:r>
            <a:r>
              <a:rPr lang="de-DE" dirty="0" err="1" smtClean="0"/>
              <a:t>ullamcorper</a:t>
            </a:r>
            <a:r>
              <a:rPr lang="de-DE" dirty="0" smtClean="0"/>
              <a:t> </a:t>
            </a:r>
            <a:r>
              <a:rPr lang="de-DE" dirty="0" err="1" smtClean="0"/>
              <a:t>suscipit</a:t>
            </a:r>
            <a:r>
              <a:rPr lang="de-DE" dirty="0" smtClean="0"/>
              <a:t> </a:t>
            </a:r>
            <a:r>
              <a:rPr lang="de-DE" dirty="0" err="1" smtClean="0"/>
              <a:t>lobortis</a:t>
            </a:r>
            <a:r>
              <a:rPr lang="de-DE" dirty="0" smtClean="0"/>
              <a:t> </a:t>
            </a:r>
            <a:r>
              <a:rPr lang="de-DE" dirty="0" err="1" smtClean="0"/>
              <a:t>nisl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aliquip</a:t>
            </a:r>
            <a:r>
              <a:rPr lang="de-DE" dirty="0" smtClean="0"/>
              <a:t> ex </a:t>
            </a:r>
            <a:r>
              <a:rPr lang="de-DE" dirty="0" err="1" smtClean="0"/>
              <a:t>ea</a:t>
            </a:r>
            <a:r>
              <a:rPr lang="de-DE" dirty="0" smtClean="0"/>
              <a:t> commodo </a:t>
            </a:r>
            <a:r>
              <a:rPr lang="de-DE" dirty="0" err="1" smtClean="0"/>
              <a:t>consequat</a:t>
            </a:r>
            <a:r>
              <a:rPr lang="de-DE" dirty="0" smtClean="0"/>
              <a:t>. Duis </a:t>
            </a:r>
            <a:r>
              <a:rPr lang="de-DE" dirty="0" err="1" smtClean="0"/>
              <a:t>autem</a:t>
            </a:r>
            <a:r>
              <a:rPr lang="de-DE" dirty="0" smtClean="0"/>
              <a:t>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eum</a:t>
            </a:r>
            <a:r>
              <a:rPr lang="de-DE" dirty="0" smtClean="0"/>
              <a:t> </a:t>
            </a:r>
            <a:r>
              <a:rPr lang="de-DE" dirty="0" err="1" smtClean="0"/>
              <a:t>iriure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in </a:t>
            </a:r>
            <a:r>
              <a:rPr lang="de-DE" dirty="0" err="1" smtClean="0"/>
              <a:t>hendrerit</a:t>
            </a:r>
            <a:r>
              <a:rPr lang="de-DE" dirty="0" smtClean="0"/>
              <a:t> in </a:t>
            </a:r>
            <a:r>
              <a:rPr lang="de-DE" dirty="0" err="1" smtClean="0"/>
              <a:t>vulputate</a:t>
            </a:r>
            <a:r>
              <a:rPr lang="de-DE" dirty="0" smtClean="0"/>
              <a:t> </a:t>
            </a:r>
            <a:r>
              <a:rPr lang="de-DE" dirty="0" err="1" smtClean="0"/>
              <a:t>velit</a:t>
            </a:r>
            <a:r>
              <a:rPr lang="de-DE" dirty="0" smtClean="0"/>
              <a:t> esse </a:t>
            </a:r>
            <a:r>
              <a:rPr lang="de-DE" dirty="0" err="1" smtClean="0"/>
              <a:t>molestie</a:t>
            </a:r>
            <a:r>
              <a:rPr lang="de-DE" dirty="0" smtClean="0"/>
              <a:t> </a:t>
            </a:r>
            <a:r>
              <a:rPr lang="de-DE" dirty="0" err="1" smtClean="0"/>
              <a:t>consequat</a:t>
            </a:r>
            <a:r>
              <a:rPr lang="de-DE" dirty="0" smtClean="0"/>
              <a:t>,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illum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eu</a:t>
            </a:r>
            <a:r>
              <a:rPr lang="de-DE" dirty="0" smtClean="0"/>
              <a:t> </a:t>
            </a:r>
            <a:r>
              <a:rPr lang="de-DE" dirty="0" err="1" smtClean="0"/>
              <a:t>feugiat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facilisis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eros</a:t>
            </a:r>
            <a:r>
              <a:rPr lang="de-DE" dirty="0" smtClean="0"/>
              <a:t> et </a:t>
            </a:r>
            <a:r>
              <a:rPr lang="de-DE" dirty="0" err="1" smtClean="0"/>
              <a:t>accumsan</a:t>
            </a:r>
            <a:r>
              <a:rPr lang="de-DE" dirty="0" smtClean="0"/>
              <a:t> et </a:t>
            </a:r>
            <a:r>
              <a:rPr lang="de-DE" dirty="0" err="1" smtClean="0"/>
              <a:t>iusto</a:t>
            </a:r>
            <a:r>
              <a:rPr lang="de-DE" dirty="0" smtClean="0"/>
              <a:t> </a:t>
            </a:r>
            <a:r>
              <a:rPr lang="de-DE" dirty="0" err="1" smtClean="0"/>
              <a:t>odio</a:t>
            </a:r>
            <a:r>
              <a:rPr lang="de-DE" dirty="0" smtClean="0"/>
              <a:t> </a:t>
            </a:r>
            <a:r>
              <a:rPr lang="de-DE" dirty="0" err="1" smtClean="0"/>
              <a:t>dignissim</a:t>
            </a:r>
            <a:r>
              <a:rPr lang="de-DE" dirty="0" smtClean="0"/>
              <a:t> </a:t>
            </a:r>
            <a:r>
              <a:rPr lang="de-DE" dirty="0" err="1" smtClean="0"/>
              <a:t>qui</a:t>
            </a:r>
            <a:r>
              <a:rPr lang="de-DE" dirty="0" smtClean="0"/>
              <a:t> </a:t>
            </a:r>
            <a:r>
              <a:rPr lang="de-DE" dirty="0" err="1" smtClean="0"/>
              <a:t>blandit</a:t>
            </a:r>
            <a:r>
              <a:rPr lang="de-DE" dirty="0" smtClean="0"/>
              <a:t> </a:t>
            </a:r>
            <a:r>
              <a:rPr lang="de-DE" dirty="0" err="1" smtClean="0"/>
              <a:t>praesent</a:t>
            </a:r>
            <a:r>
              <a:rPr lang="de-DE" dirty="0" smtClean="0"/>
              <a:t> </a:t>
            </a:r>
            <a:r>
              <a:rPr lang="de-DE" dirty="0" err="1" smtClean="0"/>
              <a:t>luptatum</a:t>
            </a:r>
            <a:r>
              <a:rPr lang="de-DE" dirty="0" smtClean="0"/>
              <a:t> </a:t>
            </a:r>
            <a:r>
              <a:rPr lang="de-DE" dirty="0" err="1" smtClean="0"/>
              <a:t>zzril</a:t>
            </a:r>
            <a:r>
              <a:rPr lang="de-DE" dirty="0" smtClean="0"/>
              <a:t> </a:t>
            </a:r>
            <a:r>
              <a:rPr lang="de-DE" dirty="0" err="1" smtClean="0"/>
              <a:t>delenit</a:t>
            </a:r>
            <a:r>
              <a:rPr lang="de-DE" dirty="0" smtClean="0"/>
              <a:t> </a:t>
            </a:r>
            <a:r>
              <a:rPr lang="de-DE" dirty="0" err="1" smtClean="0"/>
              <a:t>augue</a:t>
            </a:r>
            <a:r>
              <a:rPr lang="de-DE" dirty="0" smtClean="0"/>
              <a:t> </a:t>
            </a:r>
            <a:r>
              <a:rPr lang="de-DE" dirty="0" err="1" smtClean="0"/>
              <a:t>duis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te</a:t>
            </a:r>
            <a:r>
              <a:rPr lang="de-DE" dirty="0" smtClean="0"/>
              <a:t> </a:t>
            </a:r>
            <a:r>
              <a:rPr lang="de-DE" dirty="0" err="1" smtClean="0"/>
              <a:t>feugait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</a:t>
            </a:r>
            <a:r>
              <a:rPr lang="de-DE" dirty="0" smtClean="0"/>
              <a:t>. Nam </a:t>
            </a:r>
            <a:r>
              <a:rPr lang="de-DE" dirty="0" err="1" smtClean="0"/>
              <a:t>liber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cum </a:t>
            </a:r>
            <a:r>
              <a:rPr lang="de-DE" dirty="0" err="1" smtClean="0"/>
              <a:t>soluta</a:t>
            </a:r>
            <a:r>
              <a:rPr lang="de-DE" dirty="0" smtClean="0"/>
              <a:t> </a:t>
            </a:r>
            <a:r>
              <a:rPr lang="de-DE" dirty="0" err="1" smtClean="0"/>
              <a:t>nobis</a:t>
            </a:r>
            <a:r>
              <a:rPr lang="de-DE" dirty="0" smtClean="0"/>
              <a:t> </a:t>
            </a:r>
            <a:r>
              <a:rPr lang="de-DE" dirty="0" err="1" smtClean="0"/>
              <a:t>eleifend</a:t>
            </a:r>
            <a:r>
              <a:rPr lang="de-DE" dirty="0" smtClean="0"/>
              <a:t> </a:t>
            </a:r>
            <a:r>
              <a:rPr lang="de-DE" dirty="0" err="1" smtClean="0"/>
              <a:t>option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nihil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doming</a:t>
            </a:r>
            <a:r>
              <a:rPr lang="de-DE" dirty="0" smtClean="0"/>
              <a:t> </a:t>
            </a:r>
            <a:r>
              <a:rPr lang="de-DE" dirty="0" err="1" smtClean="0"/>
              <a:t>id</a:t>
            </a:r>
            <a:r>
              <a:rPr lang="de-DE" dirty="0" smtClean="0"/>
              <a:t> </a:t>
            </a:r>
            <a:r>
              <a:rPr lang="de-DE" dirty="0" err="1" smtClean="0"/>
              <a:t>quod</a:t>
            </a:r>
            <a:r>
              <a:rPr lang="de-DE" dirty="0" smtClean="0"/>
              <a:t> </a:t>
            </a:r>
            <a:r>
              <a:rPr lang="de-DE" dirty="0" err="1" smtClean="0"/>
              <a:t>mazim</a:t>
            </a:r>
            <a:r>
              <a:rPr lang="de-DE" dirty="0" smtClean="0"/>
              <a:t> </a:t>
            </a:r>
            <a:r>
              <a:rPr lang="de-DE" dirty="0" err="1" smtClean="0"/>
              <a:t>placerat</a:t>
            </a:r>
            <a:r>
              <a:rPr lang="de-DE" dirty="0" smtClean="0"/>
              <a:t> </a:t>
            </a:r>
            <a:r>
              <a:rPr lang="de-DE" dirty="0" err="1" smtClean="0"/>
              <a:t>facer</a:t>
            </a:r>
            <a:r>
              <a:rPr lang="de-DE" dirty="0" smtClean="0"/>
              <a:t> </a:t>
            </a:r>
            <a:r>
              <a:rPr lang="de-DE" dirty="0" err="1" smtClean="0"/>
              <a:t>possim</a:t>
            </a:r>
            <a:r>
              <a:rPr lang="de-DE" dirty="0" smtClean="0"/>
              <a:t> </a:t>
            </a:r>
            <a:r>
              <a:rPr lang="de-DE" dirty="0" err="1" smtClean="0"/>
              <a:t>assum</a:t>
            </a:r>
            <a:r>
              <a:rPr lang="de-DE" dirty="0" smtClean="0"/>
              <a:t>. 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3" hasCustomPrompt="1"/>
          </p:nvPr>
        </p:nvSpPr>
        <p:spPr>
          <a:xfrm>
            <a:off x="4752000" y="1715388"/>
            <a:ext cx="3960000" cy="4410000"/>
          </a:xfrm>
        </p:spPr>
        <p:txBody>
          <a:bodyPr/>
          <a:lstStyle>
            <a:lvl1pPr marL="0" indent="0">
              <a:buFont typeface="Arial" pitchFamily="34" charset="0"/>
              <a:buNone/>
              <a:defRPr/>
            </a:lvl1pPr>
            <a:lvl2pPr marL="0" indent="0">
              <a:buNone/>
              <a:defRPr/>
            </a:lvl2pPr>
          </a:lstStyle>
          <a:p>
            <a:pPr lvl="1"/>
            <a:r>
              <a:rPr lang="de-DE" dirty="0" smtClean="0"/>
              <a:t>Subheadline</a:t>
            </a:r>
          </a:p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nibh</a:t>
            </a:r>
            <a:r>
              <a:rPr lang="de-DE" dirty="0" smtClean="0"/>
              <a:t> </a:t>
            </a:r>
            <a:r>
              <a:rPr lang="de-DE" dirty="0" err="1" smtClean="0"/>
              <a:t>euismod</a:t>
            </a:r>
            <a:r>
              <a:rPr lang="de-DE" dirty="0" smtClean="0"/>
              <a:t> </a:t>
            </a:r>
            <a:r>
              <a:rPr lang="de-DE" dirty="0" err="1" smtClean="0"/>
              <a:t>tincidunt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laoreet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 </a:t>
            </a:r>
            <a:r>
              <a:rPr lang="de-DE" dirty="0" err="1" smtClean="0"/>
              <a:t>volutpat</a:t>
            </a:r>
            <a:r>
              <a:rPr lang="de-DE" dirty="0" smtClean="0"/>
              <a:t>.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wisi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 ad minim </a:t>
            </a:r>
            <a:r>
              <a:rPr lang="de-DE" dirty="0" err="1" smtClean="0"/>
              <a:t>veniam</a:t>
            </a:r>
            <a:r>
              <a:rPr lang="de-DE" dirty="0" smtClean="0"/>
              <a:t>,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nostrud</a:t>
            </a:r>
            <a:r>
              <a:rPr lang="de-DE" dirty="0" smtClean="0"/>
              <a:t> </a:t>
            </a:r>
            <a:r>
              <a:rPr lang="de-DE" dirty="0" err="1" smtClean="0"/>
              <a:t>exerci</a:t>
            </a:r>
            <a:r>
              <a:rPr lang="de-DE" dirty="0" smtClean="0"/>
              <a:t> </a:t>
            </a:r>
            <a:r>
              <a:rPr lang="de-DE" dirty="0" err="1" smtClean="0"/>
              <a:t>tation</a:t>
            </a:r>
            <a:r>
              <a:rPr lang="de-DE" dirty="0" smtClean="0"/>
              <a:t> </a:t>
            </a:r>
            <a:r>
              <a:rPr lang="de-DE" dirty="0" err="1" smtClean="0"/>
              <a:t>ullamcorper</a:t>
            </a:r>
            <a:r>
              <a:rPr lang="de-DE" dirty="0" smtClean="0"/>
              <a:t> </a:t>
            </a:r>
            <a:r>
              <a:rPr lang="de-DE" dirty="0" err="1" smtClean="0"/>
              <a:t>suscipit</a:t>
            </a:r>
            <a:r>
              <a:rPr lang="de-DE" dirty="0" smtClean="0"/>
              <a:t> </a:t>
            </a:r>
            <a:r>
              <a:rPr lang="de-DE" dirty="0" err="1" smtClean="0"/>
              <a:t>lobortis</a:t>
            </a:r>
            <a:r>
              <a:rPr lang="de-DE" dirty="0" smtClean="0"/>
              <a:t> </a:t>
            </a:r>
            <a:r>
              <a:rPr lang="de-DE" dirty="0" err="1" smtClean="0"/>
              <a:t>nisl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aliquip</a:t>
            </a:r>
            <a:r>
              <a:rPr lang="de-DE" dirty="0" smtClean="0"/>
              <a:t> ex </a:t>
            </a:r>
            <a:r>
              <a:rPr lang="de-DE" dirty="0" err="1" smtClean="0"/>
              <a:t>ea</a:t>
            </a:r>
            <a:r>
              <a:rPr lang="de-DE" dirty="0" smtClean="0"/>
              <a:t> commodo </a:t>
            </a:r>
            <a:r>
              <a:rPr lang="de-DE" dirty="0" err="1" smtClean="0"/>
              <a:t>consequat</a:t>
            </a:r>
            <a:r>
              <a:rPr lang="de-DE" dirty="0" smtClean="0"/>
              <a:t>. Duis </a:t>
            </a:r>
            <a:r>
              <a:rPr lang="de-DE" dirty="0" err="1" smtClean="0"/>
              <a:t>autem</a:t>
            </a:r>
            <a:r>
              <a:rPr lang="de-DE" dirty="0" smtClean="0"/>
              <a:t>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eum</a:t>
            </a:r>
            <a:r>
              <a:rPr lang="de-DE" dirty="0" smtClean="0"/>
              <a:t> </a:t>
            </a:r>
            <a:r>
              <a:rPr lang="de-DE" dirty="0" err="1" smtClean="0"/>
              <a:t>iriure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in </a:t>
            </a:r>
            <a:r>
              <a:rPr lang="de-DE" dirty="0" err="1" smtClean="0"/>
              <a:t>hendrerit</a:t>
            </a:r>
            <a:r>
              <a:rPr lang="de-DE" dirty="0" smtClean="0"/>
              <a:t> in </a:t>
            </a:r>
            <a:r>
              <a:rPr lang="de-DE" dirty="0" err="1" smtClean="0"/>
              <a:t>vulputate</a:t>
            </a:r>
            <a:r>
              <a:rPr lang="de-DE" dirty="0" smtClean="0"/>
              <a:t> </a:t>
            </a:r>
            <a:r>
              <a:rPr lang="de-DE" dirty="0" err="1" smtClean="0"/>
              <a:t>velit</a:t>
            </a:r>
            <a:r>
              <a:rPr lang="de-DE" dirty="0" smtClean="0"/>
              <a:t> esse </a:t>
            </a:r>
            <a:r>
              <a:rPr lang="de-DE" dirty="0" err="1" smtClean="0"/>
              <a:t>molestie</a:t>
            </a:r>
            <a:r>
              <a:rPr lang="de-DE" dirty="0" smtClean="0"/>
              <a:t> </a:t>
            </a:r>
            <a:r>
              <a:rPr lang="de-DE" dirty="0" err="1" smtClean="0"/>
              <a:t>consequat</a:t>
            </a:r>
            <a:r>
              <a:rPr lang="de-DE" dirty="0" smtClean="0"/>
              <a:t>,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illum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eu</a:t>
            </a:r>
            <a:r>
              <a:rPr lang="de-DE" dirty="0" smtClean="0"/>
              <a:t> </a:t>
            </a:r>
            <a:r>
              <a:rPr lang="de-DE" dirty="0" err="1" smtClean="0"/>
              <a:t>feugiat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facilisis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eros</a:t>
            </a:r>
            <a:r>
              <a:rPr lang="de-DE" dirty="0" smtClean="0"/>
              <a:t> et </a:t>
            </a:r>
            <a:r>
              <a:rPr lang="de-DE" dirty="0" err="1" smtClean="0"/>
              <a:t>accumsan</a:t>
            </a:r>
            <a:r>
              <a:rPr lang="de-DE" dirty="0" smtClean="0"/>
              <a:t> et </a:t>
            </a:r>
            <a:r>
              <a:rPr lang="de-DE" dirty="0" err="1" smtClean="0"/>
              <a:t>iusto</a:t>
            </a:r>
            <a:r>
              <a:rPr lang="de-DE" dirty="0" smtClean="0"/>
              <a:t> </a:t>
            </a:r>
            <a:r>
              <a:rPr lang="de-DE" dirty="0" err="1" smtClean="0"/>
              <a:t>odio</a:t>
            </a:r>
            <a:r>
              <a:rPr lang="de-DE" dirty="0" smtClean="0"/>
              <a:t> </a:t>
            </a:r>
            <a:r>
              <a:rPr lang="de-DE" dirty="0" err="1" smtClean="0"/>
              <a:t>dignissim</a:t>
            </a:r>
            <a:r>
              <a:rPr lang="de-DE" dirty="0" smtClean="0"/>
              <a:t> </a:t>
            </a:r>
            <a:r>
              <a:rPr lang="de-DE" dirty="0" err="1" smtClean="0"/>
              <a:t>qui</a:t>
            </a:r>
            <a:r>
              <a:rPr lang="de-DE" dirty="0" smtClean="0"/>
              <a:t> </a:t>
            </a:r>
            <a:r>
              <a:rPr lang="de-DE" dirty="0" err="1" smtClean="0"/>
              <a:t>blandit</a:t>
            </a:r>
            <a:r>
              <a:rPr lang="de-DE" dirty="0" smtClean="0"/>
              <a:t> </a:t>
            </a:r>
            <a:r>
              <a:rPr lang="de-DE" dirty="0" err="1" smtClean="0"/>
              <a:t>praesent</a:t>
            </a:r>
            <a:r>
              <a:rPr lang="de-DE" dirty="0" smtClean="0"/>
              <a:t> </a:t>
            </a:r>
            <a:r>
              <a:rPr lang="de-DE" dirty="0" err="1" smtClean="0"/>
              <a:t>luptatum</a:t>
            </a:r>
            <a:r>
              <a:rPr lang="de-DE" dirty="0" smtClean="0"/>
              <a:t> </a:t>
            </a:r>
            <a:r>
              <a:rPr lang="de-DE" dirty="0" err="1" smtClean="0"/>
              <a:t>zzril</a:t>
            </a:r>
            <a:r>
              <a:rPr lang="de-DE" dirty="0" smtClean="0"/>
              <a:t> </a:t>
            </a:r>
            <a:r>
              <a:rPr lang="de-DE" dirty="0" err="1" smtClean="0"/>
              <a:t>delenit</a:t>
            </a:r>
            <a:r>
              <a:rPr lang="de-DE" dirty="0" smtClean="0"/>
              <a:t> </a:t>
            </a:r>
            <a:r>
              <a:rPr lang="de-DE" dirty="0" err="1" smtClean="0"/>
              <a:t>augue</a:t>
            </a:r>
            <a:r>
              <a:rPr lang="de-DE" dirty="0" smtClean="0"/>
              <a:t> </a:t>
            </a:r>
            <a:r>
              <a:rPr lang="de-DE" dirty="0" err="1" smtClean="0"/>
              <a:t>duis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te</a:t>
            </a:r>
            <a:r>
              <a:rPr lang="de-DE" dirty="0" smtClean="0"/>
              <a:t> </a:t>
            </a:r>
            <a:r>
              <a:rPr lang="de-DE" dirty="0" err="1" smtClean="0"/>
              <a:t>feugait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</a:t>
            </a:r>
            <a:r>
              <a:rPr lang="de-DE" dirty="0" smtClean="0"/>
              <a:t>. Nam </a:t>
            </a:r>
            <a:r>
              <a:rPr lang="de-DE" dirty="0" err="1" smtClean="0"/>
              <a:t>liber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cum </a:t>
            </a:r>
            <a:r>
              <a:rPr lang="de-DE" dirty="0" err="1" smtClean="0"/>
              <a:t>soluta</a:t>
            </a:r>
            <a:r>
              <a:rPr lang="de-DE" dirty="0" smtClean="0"/>
              <a:t> </a:t>
            </a:r>
            <a:r>
              <a:rPr lang="de-DE" dirty="0" err="1" smtClean="0"/>
              <a:t>nobis</a:t>
            </a:r>
            <a:r>
              <a:rPr lang="de-DE" dirty="0" smtClean="0"/>
              <a:t> </a:t>
            </a:r>
            <a:r>
              <a:rPr lang="de-DE" dirty="0" err="1" smtClean="0"/>
              <a:t>eleifend</a:t>
            </a:r>
            <a:r>
              <a:rPr lang="de-DE" dirty="0" smtClean="0"/>
              <a:t> </a:t>
            </a:r>
            <a:r>
              <a:rPr lang="de-DE" dirty="0" err="1" smtClean="0"/>
              <a:t>option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nihil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doming</a:t>
            </a:r>
            <a:r>
              <a:rPr lang="de-DE" dirty="0" smtClean="0"/>
              <a:t> </a:t>
            </a:r>
            <a:r>
              <a:rPr lang="de-DE" dirty="0" err="1" smtClean="0"/>
              <a:t>id</a:t>
            </a:r>
            <a:r>
              <a:rPr lang="de-DE" dirty="0" smtClean="0"/>
              <a:t> </a:t>
            </a:r>
            <a:r>
              <a:rPr lang="de-DE" dirty="0" err="1" smtClean="0"/>
              <a:t>quod</a:t>
            </a:r>
            <a:r>
              <a:rPr lang="de-DE" dirty="0" smtClean="0"/>
              <a:t> </a:t>
            </a:r>
            <a:r>
              <a:rPr lang="de-DE" dirty="0" err="1" smtClean="0"/>
              <a:t>mazim</a:t>
            </a:r>
            <a:r>
              <a:rPr lang="de-DE" dirty="0" smtClean="0"/>
              <a:t> </a:t>
            </a:r>
            <a:r>
              <a:rPr lang="de-DE" dirty="0" err="1" smtClean="0"/>
              <a:t>placerat</a:t>
            </a:r>
            <a:r>
              <a:rPr lang="de-DE" dirty="0" smtClean="0"/>
              <a:t> </a:t>
            </a:r>
            <a:r>
              <a:rPr lang="de-DE" dirty="0" err="1" smtClean="0"/>
              <a:t>facer</a:t>
            </a:r>
            <a:r>
              <a:rPr lang="de-DE" dirty="0" smtClean="0"/>
              <a:t> </a:t>
            </a:r>
            <a:r>
              <a:rPr lang="de-DE" dirty="0" err="1" smtClean="0"/>
              <a:t>possim</a:t>
            </a:r>
            <a:r>
              <a:rPr lang="de-DE" dirty="0" smtClean="0"/>
              <a:t> </a:t>
            </a:r>
            <a:r>
              <a:rPr lang="de-DE" dirty="0" err="1" smtClean="0"/>
              <a:t>assum</a:t>
            </a:r>
            <a:r>
              <a:rPr lang="de-DE" dirty="0" smtClean="0"/>
              <a:t>. </a:t>
            </a:r>
          </a:p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 ELAN_Inhalt_Text links Grafik/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720000"/>
            <a:ext cx="8280000" cy="720000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lang="de-DE" dirty="0" smtClean="0"/>
              <a:t>Headline   ̶ Tahoma Regular 22pt</a:t>
            </a:r>
            <a:br>
              <a:rPr lang="de-DE" dirty="0" smtClean="0"/>
            </a:br>
            <a:r>
              <a:rPr lang="de-DE" dirty="0" smtClean="0">
                <a:solidFill>
                  <a:srgbClr val="648A0A"/>
                </a:solidFill>
              </a:rPr>
              <a:t>Zweite Zeile bitte immer in Kopfbalkenfarbe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3" hasCustomPrompt="1"/>
          </p:nvPr>
        </p:nvSpPr>
        <p:spPr>
          <a:xfrm>
            <a:off x="4752000" y="1715388"/>
            <a:ext cx="3960000" cy="4410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de-DE" dirty="0" smtClean="0"/>
              <a:t>ABBILDUNG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4" hasCustomPrompt="1"/>
          </p:nvPr>
        </p:nvSpPr>
        <p:spPr>
          <a:xfrm>
            <a:off x="432000" y="1715388"/>
            <a:ext cx="3960000" cy="4410000"/>
          </a:xfrm>
        </p:spPr>
        <p:txBody>
          <a:bodyPr/>
          <a:lstStyle>
            <a:lvl1pPr indent="0" algn="l">
              <a:buFont typeface="Arial" pitchFamily="34" charset="0"/>
              <a:buChar char="•"/>
              <a:defRPr lang="de-AT" b="0" i="0" smtClean="0"/>
            </a:lvl1pPr>
            <a:lvl2pPr marL="0" indent="0">
              <a:buFontTx/>
              <a:buNone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de-DE" dirty="0" smtClean="0"/>
              <a:t>Subheadline</a:t>
            </a:r>
          </a:p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nibh</a:t>
            </a:r>
            <a:r>
              <a:rPr lang="de-DE" dirty="0" smtClean="0"/>
              <a:t> </a:t>
            </a:r>
            <a:r>
              <a:rPr lang="de-DE" dirty="0" err="1" smtClean="0"/>
              <a:t>euismod</a:t>
            </a:r>
            <a:r>
              <a:rPr lang="de-DE" dirty="0" smtClean="0"/>
              <a:t> </a:t>
            </a:r>
            <a:r>
              <a:rPr lang="de-DE" dirty="0" err="1" smtClean="0"/>
              <a:t>tincidunt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laoreet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 </a:t>
            </a:r>
            <a:r>
              <a:rPr lang="de-DE" dirty="0" err="1" smtClean="0"/>
              <a:t>volutpat</a:t>
            </a:r>
            <a:r>
              <a:rPr lang="de-DE" dirty="0" smtClean="0"/>
              <a:t>.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wisi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 ad minim </a:t>
            </a:r>
            <a:r>
              <a:rPr lang="de-DE" dirty="0" err="1" smtClean="0"/>
              <a:t>veniam</a:t>
            </a:r>
            <a:r>
              <a:rPr lang="de-DE" dirty="0" smtClean="0"/>
              <a:t>,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nostrud</a:t>
            </a:r>
            <a:r>
              <a:rPr lang="de-DE" dirty="0" smtClean="0"/>
              <a:t> </a:t>
            </a:r>
            <a:r>
              <a:rPr lang="de-DE" dirty="0" err="1" smtClean="0"/>
              <a:t>exerci</a:t>
            </a:r>
            <a:r>
              <a:rPr lang="de-DE" dirty="0" smtClean="0"/>
              <a:t> </a:t>
            </a:r>
            <a:r>
              <a:rPr lang="de-DE" dirty="0" err="1" smtClean="0"/>
              <a:t>tation</a:t>
            </a:r>
            <a:r>
              <a:rPr lang="de-DE" dirty="0" smtClean="0"/>
              <a:t> </a:t>
            </a:r>
            <a:r>
              <a:rPr lang="de-DE" dirty="0" err="1" smtClean="0"/>
              <a:t>ullamcorper</a:t>
            </a:r>
            <a:r>
              <a:rPr lang="de-DE" dirty="0" smtClean="0"/>
              <a:t> </a:t>
            </a:r>
            <a:r>
              <a:rPr lang="de-DE" dirty="0" err="1" smtClean="0"/>
              <a:t>suscipit</a:t>
            </a:r>
            <a:r>
              <a:rPr lang="de-DE" dirty="0" smtClean="0"/>
              <a:t> </a:t>
            </a:r>
            <a:r>
              <a:rPr lang="de-DE" dirty="0" err="1" smtClean="0"/>
              <a:t>lobortis</a:t>
            </a:r>
            <a:r>
              <a:rPr lang="de-DE" dirty="0" smtClean="0"/>
              <a:t> </a:t>
            </a:r>
            <a:r>
              <a:rPr lang="de-DE" dirty="0" err="1" smtClean="0"/>
              <a:t>nisl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aliquip</a:t>
            </a:r>
            <a:r>
              <a:rPr lang="de-DE" dirty="0" smtClean="0"/>
              <a:t> ex </a:t>
            </a:r>
            <a:r>
              <a:rPr lang="de-DE" dirty="0" err="1" smtClean="0"/>
              <a:t>ea</a:t>
            </a:r>
            <a:r>
              <a:rPr lang="de-DE" dirty="0" smtClean="0"/>
              <a:t> commodo </a:t>
            </a:r>
            <a:r>
              <a:rPr lang="de-DE" dirty="0" err="1" smtClean="0"/>
              <a:t>consequat</a:t>
            </a:r>
            <a:r>
              <a:rPr lang="de-DE" dirty="0" smtClean="0"/>
              <a:t>. Duis </a:t>
            </a:r>
            <a:r>
              <a:rPr lang="de-DE" dirty="0" err="1" smtClean="0"/>
              <a:t>autem</a:t>
            </a:r>
            <a:r>
              <a:rPr lang="de-DE" dirty="0" smtClean="0"/>
              <a:t>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eum</a:t>
            </a:r>
            <a:r>
              <a:rPr lang="de-DE" dirty="0" smtClean="0"/>
              <a:t> </a:t>
            </a:r>
            <a:r>
              <a:rPr lang="de-DE" dirty="0" err="1" smtClean="0"/>
              <a:t>iriure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in </a:t>
            </a:r>
            <a:r>
              <a:rPr lang="de-DE" dirty="0" err="1" smtClean="0"/>
              <a:t>hendrerit</a:t>
            </a:r>
            <a:r>
              <a:rPr lang="de-DE" dirty="0" smtClean="0"/>
              <a:t> in </a:t>
            </a:r>
            <a:r>
              <a:rPr lang="de-DE" dirty="0" err="1" smtClean="0"/>
              <a:t>vulputate</a:t>
            </a:r>
            <a:r>
              <a:rPr lang="de-DE" dirty="0" smtClean="0"/>
              <a:t> </a:t>
            </a:r>
            <a:r>
              <a:rPr lang="de-DE" dirty="0" err="1" smtClean="0"/>
              <a:t>velit</a:t>
            </a:r>
            <a:r>
              <a:rPr lang="de-DE" dirty="0" smtClean="0"/>
              <a:t> esse </a:t>
            </a:r>
            <a:r>
              <a:rPr lang="de-DE" dirty="0" err="1" smtClean="0"/>
              <a:t>molestie</a:t>
            </a:r>
            <a:r>
              <a:rPr lang="de-DE" dirty="0" smtClean="0"/>
              <a:t> </a:t>
            </a:r>
            <a:r>
              <a:rPr lang="de-DE" dirty="0" err="1" smtClean="0"/>
              <a:t>consequat</a:t>
            </a:r>
            <a:r>
              <a:rPr lang="de-DE" dirty="0" smtClean="0"/>
              <a:t>,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illum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eu</a:t>
            </a:r>
            <a:r>
              <a:rPr lang="de-DE" dirty="0" smtClean="0"/>
              <a:t> </a:t>
            </a:r>
            <a:r>
              <a:rPr lang="de-DE" dirty="0" err="1" smtClean="0"/>
              <a:t>feugiat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facilisis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eros</a:t>
            </a:r>
            <a:r>
              <a:rPr lang="de-DE" dirty="0" smtClean="0"/>
              <a:t> et </a:t>
            </a:r>
            <a:r>
              <a:rPr lang="de-DE" dirty="0" err="1" smtClean="0"/>
              <a:t>accumsan</a:t>
            </a:r>
            <a:r>
              <a:rPr lang="de-DE" dirty="0" smtClean="0"/>
              <a:t> et </a:t>
            </a:r>
            <a:r>
              <a:rPr lang="de-DE" dirty="0" err="1" smtClean="0"/>
              <a:t>iusto</a:t>
            </a:r>
            <a:r>
              <a:rPr lang="de-DE" dirty="0" smtClean="0"/>
              <a:t> </a:t>
            </a:r>
            <a:r>
              <a:rPr lang="de-DE" dirty="0" err="1" smtClean="0"/>
              <a:t>odio</a:t>
            </a:r>
            <a:r>
              <a:rPr lang="de-DE" dirty="0" smtClean="0"/>
              <a:t> </a:t>
            </a:r>
            <a:r>
              <a:rPr lang="de-DE" dirty="0" err="1" smtClean="0"/>
              <a:t>dignissim</a:t>
            </a:r>
            <a:r>
              <a:rPr lang="de-DE" dirty="0" smtClean="0"/>
              <a:t> </a:t>
            </a:r>
            <a:r>
              <a:rPr lang="de-DE" dirty="0" err="1" smtClean="0"/>
              <a:t>qui</a:t>
            </a:r>
            <a:r>
              <a:rPr lang="de-DE" dirty="0" smtClean="0"/>
              <a:t> </a:t>
            </a:r>
            <a:r>
              <a:rPr lang="de-DE" dirty="0" err="1" smtClean="0"/>
              <a:t>blandit</a:t>
            </a:r>
            <a:r>
              <a:rPr lang="de-DE" dirty="0" smtClean="0"/>
              <a:t> </a:t>
            </a:r>
            <a:r>
              <a:rPr lang="de-DE" dirty="0" err="1" smtClean="0"/>
              <a:t>praesent</a:t>
            </a:r>
            <a:r>
              <a:rPr lang="de-DE" dirty="0" smtClean="0"/>
              <a:t> </a:t>
            </a:r>
            <a:r>
              <a:rPr lang="de-DE" dirty="0" err="1" smtClean="0"/>
              <a:t>luptatum</a:t>
            </a:r>
            <a:r>
              <a:rPr lang="de-DE" dirty="0" smtClean="0"/>
              <a:t> </a:t>
            </a:r>
            <a:r>
              <a:rPr lang="de-DE" dirty="0" err="1" smtClean="0"/>
              <a:t>zzril</a:t>
            </a:r>
            <a:r>
              <a:rPr lang="de-DE" dirty="0" smtClean="0"/>
              <a:t> </a:t>
            </a:r>
            <a:r>
              <a:rPr lang="de-DE" dirty="0" err="1" smtClean="0"/>
              <a:t>delenit</a:t>
            </a:r>
            <a:r>
              <a:rPr lang="de-DE" dirty="0" smtClean="0"/>
              <a:t> </a:t>
            </a:r>
            <a:r>
              <a:rPr lang="de-DE" dirty="0" err="1" smtClean="0"/>
              <a:t>augue</a:t>
            </a:r>
            <a:r>
              <a:rPr lang="de-DE" dirty="0" smtClean="0"/>
              <a:t> </a:t>
            </a:r>
            <a:r>
              <a:rPr lang="de-DE" dirty="0" err="1" smtClean="0"/>
              <a:t>duis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te</a:t>
            </a:r>
            <a:r>
              <a:rPr lang="de-DE" dirty="0" smtClean="0"/>
              <a:t> </a:t>
            </a:r>
            <a:r>
              <a:rPr lang="de-DE" dirty="0" err="1" smtClean="0"/>
              <a:t>feugait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</a:t>
            </a:r>
            <a:r>
              <a:rPr lang="de-DE" dirty="0" smtClean="0"/>
              <a:t>. Nam </a:t>
            </a:r>
            <a:r>
              <a:rPr lang="de-DE" dirty="0" err="1" smtClean="0"/>
              <a:t>liber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cum </a:t>
            </a:r>
            <a:r>
              <a:rPr lang="de-DE" dirty="0" err="1" smtClean="0"/>
              <a:t>soluta</a:t>
            </a:r>
            <a:r>
              <a:rPr lang="de-DE" dirty="0" smtClean="0"/>
              <a:t> </a:t>
            </a:r>
            <a:r>
              <a:rPr lang="de-DE" dirty="0" err="1" smtClean="0"/>
              <a:t>nobis</a:t>
            </a:r>
            <a:r>
              <a:rPr lang="de-DE" dirty="0" smtClean="0"/>
              <a:t> </a:t>
            </a:r>
            <a:r>
              <a:rPr lang="de-DE" dirty="0" err="1" smtClean="0"/>
              <a:t>eleifend</a:t>
            </a:r>
            <a:r>
              <a:rPr lang="de-DE" dirty="0" smtClean="0"/>
              <a:t> </a:t>
            </a:r>
            <a:r>
              <a:rPr lang="de-DE" dirty="0" err="1" smtClean="0"/>
              <a:t>option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nihil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doming</a:t>
            </a:r>
            <a:r>
              <a:rPr lang="de-DE" dirty="0" smtClean="0"/>
              <a:t> </a:t>
            </a:r>
            <a:r>
              <a:rPr lang="de-DE" dirty="0" err="1" smtClean="0"/>
              <a:t>id</a:t>
            </a:r>
            <a:r>
              <a:rPr lang="de-DE" dirty="0" smtClean="0"/>
              <a:t> </a:t>
            </a:r>
            <a:r>
              <a:rPr lang="de-DE" dirty="0" err="1" smtClean="0"/>
              <a:t>quod</a:t>
            </a:r>
            <a:r>
              <a:rPr lang="de-DE" dirty="0" smtClean="0"/>
              <a:t> </a:t>
            </a:r>
            <a:r>
              <a:rPr lang="de-DE" dirty="0" err="1" smtClean="0"/>
              <a:t>mazim</a:t>
            </a:r>
            <a:r>
              <a:rPr lang="de-DE" dirty="0" smtClean="0"/>
              <a:t> </a:t>
            </a:r>
            <a:r>
              <a:rPr lang="de-DE" dirty="0" err="1" smtClean="0"/>
              <a:t>placerat</a:t>
            </a:r>
            <a:r>
              <a:rPr lang="de-DE" dirty="0" smtClean="0"/>
              <a:t> </a:t>
            </a:r>
            <a:r>
              <a:rPr lang="de-DE" dirty="0" err="1" smtClean="0"/>
              <a:t>facer</a:t>
            </a:r>
            <a:r>
              <a:rPr lang="de-DE" dirty="0" smtClean="0"/>
              <a:t> </a:t>
            </a:r>
            <a:r>
              <a:rPr lang="de-DE" dirty="0" err="1" smtClean="0"/>
              <a:t>possim</a:t>
            </a:r>
            <a:r>
              <a:rPr lang="de-DE" dirty="0" smtClean="0"/>
              <a:t> </a:t>
            </a:r>
            <a:r>
              <a:rPr lang="de-DE" dirty="0" err="1" smtClean="0"/>
              <a:t>assum</a:t>
            </a:r>
            <a:r>
              <a:rPr lang="de-DE" dirty="0" smtClean="0"/>
              <a:t>. 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 ELAN_Inhalt_Text links Grafik/Bild im Anschnit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3" y="720000"/>
            <a:ext cx="4143175" cy="720000"/>
          </a:xfrm>
        </p:spPr>
        <p:txBody>
          <a:bodyPr/>
          <a:lstStyle>
            <a:lvl1pPr>
              <a:defRPr baseline="0">
                <a:solidFill>
                  <a:srgbClr val="333333"/>
                </a:solidFill>
              </a:defRPr>
            </a:lvl1pPr>
          </a:lstStyle>
          <a:p>
            <a:r>
              <a:rPr lang="de-DE" dirty="0" smtClean="0"/>
              <a:t>Headline   ̶ Tahoma Regular 22pt</a:t>
            </a:r>
            <a:br>
              <a:rPr lang="de-DE" dirty="0" smtClean="0"/>
            </a:br>
            <a:r>
              <a:rPr lang="de-DE" dirty="0" smtClean="0">
                <a:solidFill>
                  <a:srgbClr val="648A0A"/>
                </a:solidFill>
              </a:rPr>
              <a:t>Zweite Zeile in Kopfbalkenfarbe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4" hasCustomPrompt="1"/>
          </p:nvPr>
        </p:nvSpPr>
        <p:spPr>
          <a:xfrm>
            <a:off x="432000" y="1715388"/>
            <a:ext cx="3960000" cy="44100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de-DE" dirty="0" err="1" smtClean="0"/>
              <a:t>Subheadline</a:t>
            </a:r>
            <a:endParaRPr lang="de-DE" dirty="0" smtClean="0"/>
          </a:p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nibh</a:t>
            </a:r>
            <a:r>
              <a:rPr lang="de-DE" dirty="0" smtClean="0"/>
              <a:t> </a:t>
            </a:r>
            <a:r>
              <a:rPr lang="de-DE" dirty="0" err="1" smtClean="0"/>
              <a:t>euismod</a:t>
            </a:r>
            <a:r>
              <a:rPr lang="de-DE" dirty="0" smtClean="0"/>
              <a:t> </a:t>
            </a:r>
            <a:r>
              <a:rPr lang="de-DE" dirty="0" err="1" smtClean="0"/>
              <a:t>tincidunt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laoreet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 </a:t>
            </a:r>
            <a:r>
              <a:rPr lang="de-DE" dirty="0" err="1" smtClean="0"/>
              <a:t>volutpat</a:t>
            </a:r>
            <a:r>
              <a:rPr lang="de-DE" dirty="0" smtClean="0"/>
              <a:t>.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wisi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 ad </a:t>
            </a:r>
            <a:r>
              <a:rPr lang="de-DE" dirty="0" err="1" smtClean="0"/>
              <a:t>minim</a:t>
            </a:r>
            <a:r>
              <a:rPr lang="de-DE" dirty="0" smtClean="0"/>
              <a:t> </a:t>
            </a:r>
            <a:r>
              <a:rPr lang="de-DE" dirty="0" err="1" smtClean="0"/>
              <a:t>veniam</a:t>
            </a:r>
            <a:r>
              <a:rPr lang="de-DE" dirty="0" smtClean="0"/>
              <a:t>,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nostrud</a:t>
            </a:r>
            <a:r>
              <a:rPr lang="de-DE" dirty="0" smtClean="0"/>
              <a:t> </a:t>
            </a:r>
            <a:r>
              <a:rPr lang="de-DE" dirty="0" err="1" smtClean="0"/>
              <a:t>exerci</a:t>
            </a:r>
            <a:r>
              <a:rPr lang="de-DE" dirty="0" smtClean="0"/>
              <a:t> </a:t>
            </a:r>
            <a:r>
              <a:rPr lang="de-DE" dirty="0" err="1" smtClean="0"/>
              <a:t>tation</a:t>
            </a:r>
            <a:r>
              <a:rPr lang="de-DE" dirty="0" smtClean="0"/>
              <a:t> </a:t>
            </a:r>
            <a:r>
              <a:rPr lang="de-DE" dirty="0" err="1" smtClean="0"/>
              <a:t>ullamcorper</a:t>
            </a:r>
            <a:r>
              <a:rPr lang="de-DE" dirty="0" smtClean="0"/>
              <a:t> </a:t>
            </a:r>
            <a:r>
              <a:rPr lang="de-DE" dirty="0" err="1" smtClean="0"/>
              <a:t>suscipit</a:t>
            </a:r>
            <a:r>
              <a:rPr lang="de-DE" dirty="0" smtClean="0"/>
              <a:t> </a:t>
            </a:r>
            <a:r>
              <a:rPr lang="de-DE" dirty="0" err="1" smtClean="0"/>
              <a:t>lobortis</a:t>
            </a:r>
            <a:r>
              <a:rPr lang="de-DE" dirty="0" smtClean="0"/>
              <a:t> </a:t>
            </a:r>
            <a:r>
              <a:rPr lang="de-DE" dirty="0" err="1" smtClean="0"/>
              <a:t>nisl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aliquip</a:t>
            </a:r>
            <a:r>
              <a:rPr lang="de-DE" dirty="0" smtClean="0"/>
              <a:t> ex </a:t>
            </a:r>
            <a:r>
              <a:rPr lang="de-DE" dirty="0" err="1" smtClean="0"/>
              <a:t>ea</a:t>
            </a:r>
            <a:r>
              <a:rPr lang="de-DE" dirty="0" smtClean="0"/>
              <a:t> </a:t>
            </a:r>
            <a:r>
              <a:rPr lang="de-DE" dirty="0" err="1" smtClean="0"/>
              <a:t>commodo</a:t>
            </a:r>
            <a:r>
              <a:rPr lang="de-DE" dirty="0" smtClean="0"/>
              <a:t> </a:t>
            </a:r>
            <a:r>
              <a:rPr lang="de-DE" dirty="0" err="1" smtClean="0"/>
              <a:t>consequat</a:t>
            </a:r>
            <a:r>
              <a:rPr lang="de-DE" dirty="0" smtClean="0"/>
              <a:t>. </a:t>
            </a:r>
            <a:r>
              <a:rPr lang="de-DE" dirty="0" err="1" smtClean="0"/>
              <a:t>Duis</a:t>
            </a:r>
            <a:r>
              <a:rPr lang="de-DE" dirty="0" smtClean="0"/>
              <a:t> </a:t>
            </a:r>
            <a:r>
              <a:rPr lang="de-DE" dirty="0" err="1" smtClean="0"/>
              <a:t>autem</a:t>
            </a:r>
            <a:r>
              <a:rPr lang="de-DE" dirty="0" smtClean="0"/>
              <a:t>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eum</a:t>
            </a:r>
            <a:r>
              <a:rPr lang="de-DE" dirty="0" smtClean="0"/>
              <a:t> </a:t>
            </a:r>
            <a:r>
              <a:rPr lang="de-DE" dirty="0" err="1" smtClean="0"/>
              <a:t>iriure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in </a:t>
            </a:r>
            <a:r>
              <a:rPr lang="de-DE" dirty="0" err="1" smtClean="0"/>
              <a:t>hendrerit</a:t>
            </a:r>
            <a:r>
              <a:rPr lang="de-DE" dirty="0" smtClean="0"/>
              <a:t> in </a:t>
            </a:r>
            <a:r>
              <a:rPr lang="de-DE" dirty="0" err="1" smtClean="0"/>
              <a:t>vulputate</a:t>
            </a:r>
            <a:r>
              <a:rPr lang="de-DE" dirty="0" smtClean="0"/>
              <a:t> </a:t>
            </a:r>
            <a:r>
              <a:rPr lang="de-DE" dirty="0" err="1" smtClean="0"/>
              <a:t>velit</a:t>
            </a:r>
            <a:r>
              <a:rPr lang="de-DE" dirty="0" smtClean="0"/>
              <a:t> esse </a:t>
            </a:r>
            <a:r>
              <a:rPr lang="de-DE" dirty="0" err="1" smtClean="0"/>
              <a:t>molestie</a:t>
            </a:r>
            <a:r>
              <a:rPr lang="de-DE" dirty="0" smtClean="0"/>
              <a:t> </a:t>
            </a:r>
            <a:r>
              <a:rPr lang="de-DE" dirty="0" err="1" smtClean="0"/>
              <a:t>consequat</a:t>
            </a:r>
            <a:r>
              <a:rPr lang="de-DE" dirty="0" smtClean="0"/>
              <a:t>,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illum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eu</a:t>
            </a:r>
            <a:r>
              <a:rPr lang="de-DE" dirty="0" smtClean="0"/>
              <a:t> </a:t>
            </a:r>
            <a:r>
              <a:rPr lang="de-DE" dirty="0" err="1" smtClean="0"/>
              <a:t>feugiat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facilisis</a:t>
            </a:r>
            <a:r>
              <a:rPr lang="de-DE" dirty="0" smtClean="0"/>
              <a:t> at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eros</a:t>
            </a:r>
            <a:r>
              <a:rPr lang="de-DE" dirty="0" smtClean="0"/>
              <a:t> et </a:t>
            </a:r>
            <a:r>
              <a:rPr lang="de-DE" dirty="0" err="1" smtClean="0"/>
              <a:t>accumsan</a:t>
            </a:r>
            <a:r>
              <a:rPr lang="de-DE" dirty="0" smtClean="0"/>
              <a:t> et </a:t>
            </a:r>
            <a:r>
              <a:rPr lang="de-DE" dirty="0" err="1" smtClean="0"/>
              <a:t>iusto</a:t>
            </a:r>
            <a:r>
              <a:rPr lang="de-DE" dirty="0" smtClean="0"/>
              <a:t> </a:t>
            </a:r>
            <a:r>
              <a:rPr lang="de-DE" dirty="0" err="1" smtClean="0"/>
              <a:t>odio</a:t>
            </a:r>
            <a:r>
              <a:rPr lang="de-DE" dirty="0" smtClean="0"/>
              <a:t> </a:t>
            </a:r>
            <a:r>
              <a:rPr lang="de-DE" dirty="0" err="1" smtClean="0"/>
              <a:t>dignissim</a:t>
            </a:r>
            <a:r>
              <a:rPr lang="de-DE" dirty="0" smtClean="0"/>
              <a:t> </a:t>
            </a:r>
            <a:r>
              <a:rPr lang="de-DE" dirty="0" err="1" smtClean="0"/>
              <a:t>qui</a:t>
            </a:r>
            <a:r>
              <a:rPr lang="de-DE" dirty="0" smtClean="0"/>
              <a:t> </a:t>
            </a:r>
            <a:r>
              <a:rPr lang="de-DE" dirty="0" err="1" smtClean="0"/>
              <a:t>blandit</a:t>
            </a:r>
            <a:r>
              <a:rPr lang="de-DE" dirty="0" smtClean="0"/>
              <a:t> </a:t>
            </a:r>
            <a:r>
              <a:rPr lang="de-DE" dirty="0" err="1" smtClean="0"/>
              <a:t>praesent</a:t>
            </a:r>
            <a:r>
              <a:rPr lang="de-DE" dirty="0" smtClean="0"/>
              <a:t> </a:t>
            </a:r>
            <a:r>
              <a:rPr lang="de-DE" dirty="0" err="1" smtClean="0"/>
              <a:t>luptatum</a:t>
            </a:r>
            <a:r>
              <a:rPr lang="de-DE" dirty="0" smtClean="0"/>
              <a:t> </a:t>
            </a:r>
            <a:r>
              <a:rPr lang="de-DE" dirty="0" err="1" smtClean="0"/>
              <a:t>zzril</a:t>
            </a:r>
            <a:r>
              <a:rPr lang="de-DE" dirty="0" smtClean="0"/>
              <a:t> </a:t>
            </a:r>
            <a:r>
              <a:rPr lang="de-DE" dirty="0" err="1" smtClean="0"/>
              <a:t>delenit</a:t>
            </a:r>
            <a:r>
              <a:rPr lang="de-DE" dirty="0" smtClean="0"/>
              <a:t> </a:t>
            </a:r>
            <a:r>
              <a:rPr lang="de-DE" dirty="0" err="1" smtClean="0"/>
              <a:t>augue</a:t>
            </a:r>
            <a:r>
              <a:rPr lang="de-DE" dirty="0" smtClean="0"/>
              <a:t> </a:t>
            </a:r>
            <a:r>
              <a:rPr lang="de-DE" dirty="0" err="1" smtClean="0"/>
              <a:t>duis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te</a:t>
            </a:r>
            <a:r>
              <a:rPr lang="de-DE" dirty="0" smtClean="0"/>
              <a:t> </a:t>
            </a:r>
            <a:r>
              <a:rPr lang="de-DE" dirty="0" err="1" smtClean="0"/>
              <a:t>feugait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</a:t>
            </a:r>
            <a:r>
              <a:rPr lang="de-DE" dirty="0" smtClean="0"/>
              <a:t>. </a:t>
            </a:r>
            <a:r>
              <a:rPr lang="de-DE" dirty="0" err="1" smtClean="0"/>
              <a:t>Nam</a:t>
            </a:r>
            <a:r>
              <a:rPr lang="de-DE" dirty="0" smtClean="0"/>
              <a:t> </a:t>
            </a:r>
            <a:r>
              <a:rPr lang="de-DE" dirty="0" err="1" smtClean="0"/>
              <a:t>liber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cum </a:t>
            </a:r>
            <a:r>
              <a:rPr lang="de-DE" dirty="0" err="1" smtClean="0"/>
              <a:t>soluta</a:t>
            </a:r>
            <a:r>
              <a:rPr lang="de-DE" dirty="0" smtClean="0"/>
              <a:t> </a:t>
            </a:r>
            <a:r>
              <a:rPr lang="de-DE" dirty="0" err="1" smtClean="0"/>
              <a:t>nobis</a:t>
            </a:r>
            <a:r>
              <a:rPr lang="de-DE" dirty="0" smtClean="0"/>
              <a:t> </a:t>
            </a:r>
            <a:r>
              <a:rPr lang="de-DE" dirty="0" err="1" smtClean="0"/>
              <a:t>eleifend</a:t>
            </a:r>
            <a:r>
              <a:rPr lang="de-DE" dirty="0" smtClean="0"/>
              <a:t> </a:t>
            </a:r>
            <a:r>
              <a:rPr lang="de-DE" dirty="0" err="1" smtClean="0"/>
              <a:t>option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nihil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doming</a:t>
            </a:r>
            <a:r>
              <a:rPr lang="de-DE" dirty="0" smtClean="0"/>
              <a:t> </a:t>
            </a:r>
            <a:r>
              <a:rPr lang="de-DE" dirty="0" err="1" smtClean="0"/>
              <a:t>id</a:t>
            </a:r>
            <a:r>
              <a:rPr lang="de-DE" dirty="0" smtClean="0"/>
              <a:t> </a:t>
            </a:r>
            <a:r>
              <a:rPr lang="de-DE" dirty="0" err="1" smtClean="0"/>
              <a:t>quod</a:t>
            </a:r>
            <a:r>
              <a:rPr lang="de-DE" dirty="0" smtClean="0"/>
              <a:t> </a:t>
            </a:r>
            <a:r>
              <a:rPr lang="de-DE" dirty="0" err="1" smtClean="0"/>
              <a:t>mazim</a:t>
            </a:r>
            <a:r>
              <a:rPr lang="de-DE" dirty="0" smtClean="0"/>
              <a:t> </a:t>
            </a:r>
            <a:r>
              <a:rPr lang="de-DE" dirty="0" err="1" smtClean="0"/>
              <a:t>placerat</a:t>
            </a:r>
            <a:r>
              <a:rPr lang="de-DE" dirty="0" smtClean="0"/>
              <a:t> </a:t>
            </a:r>
            <a:r>
              <a:rPr lang="de-DE" dirty="0" err="1" smtClean="0"/>
              <a:t>facer</a:t>
            </a:r>
            <a:r>
              <a:rPr lang="de-DE" dirty="0" smtClean="0"/>
              <a:t> </a:t>
            </a:r>
            <a:r>
              <a:rPr lang="de-DE" dirty="0" err="1" smtClean="0"/>
              <a:t>possim</a:t>
            </a:r>
            <a:r>
              <a:rPr lang="de-DE" dirty="0" smtClean="0"/>
              <a:t> </a:t>
            </a:r>
            <a:r>
              <a:rPr lang="de-DE" dirty="0" err="1" smtClean="0"/>
              <a:t>assum</a:t>
            </a:r>
            <a:r>
              <a:rPr lang="de-DE" dirty="0" smtClean="0"/>
              <a:t>. 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3" hasCustomPrompt="1"/>
          </p:nvPr>
        </p:nvSpPr>
        <p:spPr>
          <a:xfrm>
            <a:off x="4752000" y="529200"/>
            <a:ext cx="4392000" cy="57168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de-DE" dirty="0" smtClean="0"/>
              <a:t>ABBILDUNG</a:t>
            </a:r>
            <a:endParaRPr lang="de-DE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 ELAN_Inhalt_Freie Seite plus Bildunterschrift/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3" hasCustomPrompt="1"/>
          </p:nvPr>
        </p:nvSpPr>
        <p:spPr>
          <a:xfrm>
            <a:off x="0" y="529200"/>
            <a:ext cx="9144000" cy="5716800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720000"/>
            <a:ext cx="8280000" cy="720000"/>
          </a:xfr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200">
                <a:solidFill>
                  <a:srgbClr val="333333"/>
                </a:solidFill>
              </a:defRPr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Headline   ̶ Tahoma </a:t>
            </a:r>
            <a:r>
              <a:rPr kumimoji="0" lang="de-DE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Regular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22pt</a:t>
            </a:r>
            <a:b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lang="de-DE" dirty="0" smtClean="0">
                <a:solidFill>
                  <a:srgbClr val="648A0A"/>
                </a:solidFill>
              </a:rPr>
              <a:t>Zweite Zeile bitte immer in Kopfbalkenfarbe</a:t>
            </a:r>
            <a:endParaRPr kumimoji="0" lang="de-DE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520800"/>
            <a:ext cx="5068241" cy="720000"/>
          </a:xfrm>
          <a:solidFill>
            <a:schemeClr val="bg1">
              <a:alpha val="75000"/>
            </a:schemeClr>
          </a:solidFill>
        </p:spPr>
        <p:txBody>
          <a:bodyPr lIns="432000" anchor="ctr" anchorCtr="0"/>
          <a:lstStyle>
            <a:lvl1pPr>
              <a:buFontTx/>
              <a:buNone/>
              <a:defRPr/>
            </a:lvl1pPr>
          </a:lstStyle>
          <a:p>
            <a:pPr>
              <a:lnSpc>
                <a:spcPts val="1600"/>
              </a:lnSpc>
            </a:pPr>
            <a:r>
              <a:rPr lang="de-DE" dirty="0" smtClean="0"/>
              <a:t>Bildbeschreibung/Legende   ̶ Tahoma </a:t>
            </a:r>
            <a:r>
              <a:rPr lang="de-DE" dirty="0" err="1" smtClean="0"/>
              <a:t>Regular</a:t>
            </a:r>
            <a:r>
              <a:rPr lang="de-DE" dirty="0" smtClean="0"/>
              <a:t> 14pt</a:t>
            </a:r>
          </a:p>
          <a:p>
            <a:pPr>
              <a:lnSpc>
                <a:spcPts val="1600"/>
              </a:lnSpc>
            </a:pPr>
            <a:r>
              <a:rPr lang="de-DE" dirty="0" smtClean="0">
                <a:solidFill>
                  <a:srgbClr val="648A0A"/>
                </a:solidFill>
              </a:rPr>
              <a:t>Copyright, Jahr etc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 FOKUS_Inhalt_Stichpunkte 2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720000"/>
            <a:ext cx="8280000" cy="7200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 smtClean="0"/>
              <a:t>Headline   ̶ Tahoma Regular 22pt</a:t>
            </a:r>
            <a:br>
              <a:rPr lang="de-DE" dirty="0" smtClean="0"/>
            </a:br>
            <a:r>
              <a:rPr lang="de-DE" dirty="0" smtClean="0">
                <a:solidFill>
                  <a:srgbClr val="169C7D"/>
                </a:solidFill>
              </a:rPr>
              <a:t>Zweite Zeile bitte immer in Kopfbalkenfarbe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3" hasCustomPrompt="1"/>
          </p:nvPr>
        </p:nvSpPr>
        <p:spPr>
          <a:xfrm>
            <a:off x="4752000" y="1715388"/>
            <a:ext cx="3960000" cy="44100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Stichpunkt (</a:t>
            </a:r>
            <a:r>
              <a:rPr lang="de-DE" dirty="0" err="1" smtClean="0"/>
              <a:t>Tahoma</a:t>
            </a:r>
            <a:r>
              <a:rPr lang="de-DE" dirty="0" smtClean="0"/>
              <a:t> Regular, 16pt)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1"/>
            <a:r>
              <a:rPr lang="de-DE" dirty="0" smtClean="0"/>
              <a:t>Zweite Ebene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2"/>
            <a:r>
              <a:rPr lang="de-DE" dirty="0" smtClean="0"/>
              <a:t>Dritte Ebene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3"/>
            <a:r>
              <a:rPr lang="de-DE" dirty="0" smtClean="0"/>
              <a:t>Vierte Ebene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4"/>
            <a:r>
              <a:rPr lang="de-DE" dirty="0" smtClean="0"/>
              <a:t>Fünfte Ebene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4"/>
            <a:endParaRPr lang="de-DE" dirty="0" smtClean="0"/>
          </a:p>
        </p:txBody>
      </p:sp>
      <p:sp>
        <p:nvSpPr>
          <p:cNvPr id="8" name="Inhaltsplatzhalter 2"/>
          <p:cNvSpPr>
            <a:spLocks noGrp="1"/>
          </p:cNvSpPr>
          <p:nvPr>
            <p:ph idx="14" hasCustomPrompt="1"/>
          </p:nvPr>
        </p:nvSpPr>
        <p:spPr>
          <a:xfrm>
            <a:off x="432000" y="1715388"/>
            <a:ext cx="3960000" cy="4410000"/>
          </a:xfrm>
        </p:spPr>
        <p:txBody>
          <a:bodyPr/>
          <a:lstStyle>
            <a:lvl1pPr>
              <a:buClr>
                <a:srgbClr val="0B9A7D"/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Font typeface="Symbol" pitchFamily="18" charset="2"/>
              <a:buChar char="-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Stichpunkt (Tahoma Regular, 16pt)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1"/>
            <a:r>
              <a:rPr lang="de-DE" dirty="0" smtClean="0"/>
              <a:t>Zweite Ebene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2"/>
            <a:r>
              <a:rPr lang="de-DE" dirty="0" smtClean="0"/>
              <a:t>Dritte Ebene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3"/>
            <a:r>
              <a:rPr lang="de-DE" dirty="0" smtClean="0"/>
              <a:t>Vierte Ebene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4"/>
            <a:r>
              <a:rPr lang="de-DE" dirty="0" smtClean="0"/>
              <a:t>Fünfte Ebene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4"/>
            <a:endParaRPr lang="de-DE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KUS_Inhalt_Stichpunkte 1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720000"/>
            <a:ext cx="8280000" cy="720000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lang="de-DE" dirty="0" smtClean="0"/>
              <a:t>Headline   ̶ Tahoma Regular 22pt</a:t>
            </a:r>
            <a:br>
              <a:rPr lang="de-DE" dirty="0" smtClean="0"/>
            </a:br>
            <a:r>
              <a:rPr lang="de-DE" dirty="0" smtClean="0">
                <a:solidFill>
                  <a:srgbClr val="169C7D"/>
                </a:solidFill>
              </a:rPr>
              <a:t>Zweite Zeile bitte immer in Kopfbalkenfarbe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4" hasCustomPrompt="1"/>
          </p:nvPr>
        </p:nvSpPr>
        <p:spPr>
          <a:xfrm>
            <a:off x="432000" y="1715388"/>
            <a:ext cx="8280000" cy="44100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Stichpunkt (</a:t>
            </a:r>
            <a:r>
              <a:rPr lang="de-DE" dirty="0" err="1" smtClean="0"/>
              <a:t>Tahoma</a:t>
            </a:r>
            <a:r>
              <a:rPr lang="de-DE" dirty="0" smtClean="0"/>
              <a:t> Regular, 16pt)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1"/>
            <a:r>
              <a:rPr lang="de-DE" dirty="0" smtClean="0"/>
              <a:t>Zweite Ebene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2"/>
            <a:r>
              <a:rPr lang="de-DE" dirty="0" smtClean="0"/>
              <a:t>Dritte Ebene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3"/>
            <a:r>
              <a:rPr lang="de-DE" dirty="0" smtClean="0"/>
              <a:t>Vierte Ebene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4"/>
            <a:r>
              <a:rPr lang="de-DE" dirty="0" smtClean="0"/>
              <a:t>Fünfte Ebene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4"/>
            <a:endParaRPr lang="de-DE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KUS_Inhalt_Text 2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720000"/>
            <a:ext cx="8280000" cy="720000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lang="de-DE" dirty="0" smtClean="0"/>
              <a:t>Headline   ̶ Tahoma Regular 22pt</a:t>
            </a:r>
            <a:br>
              <a:rPr lang="de-DE" dirty="0" smtClean="0"/>
            </a:br>
            <a:r>
              <a:rPr lang="de-DE" dirty="0" smtClean="0">
                <a:solidFill>
                  <a:srgbClr val="169C7D"/>
                </a:solidFill>
              </a:rPr>
              <a:t>Zweite Zeile bitte immer in Kopfbalkenfarbe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4" hasCustomPrompt="1"/>
          </p:nvPr>
        </p:nvSpPr>
        <p:spPr>
          <a:xfrm>
            <a:off x="432000" y="1715388"/>
            <a:ext cx="3960000" cy="4410000"/>
          </a:xfrm>
        </p:spPr>
        <p:txBody>
          <a:bodyPr/>
          <a:lstStyle>
            <a:lvl1pPr indent="0" algn="l">
              <a:buFont typeface="Arial" pitchFamily="34" charset="0"/>
              <a:buChar char="•"/>
              <a:defRPr lang="de-AT" b="0" i="0" smtClean="0"/>
            </a:lvl1pPr>
            <a:lvl2pPr marL="0" indent="0">
              <a:buFontTx/>
              <a:buNone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de-DE" dirty="0" smtClean="0"/>
              <a:t>Subheadline</a:t>
            </a:r>
          </a:p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nibh</a:t>
            </a:r>
            <a:r>
              <a:rPr lang="de-DE" dirty="0" smtClean="0"/>
              <a:t> </a:t>
            </a:r>
            <a:r>
              <a:rPr lang="de-DE" dirty="0" err="1" smtClean="0"/>
              <a:t>euismod</a:t>
            </a:r>
            <a:r>
              <a:rPr lang="de-DE" dirty="0" smtClean="0"/>
              <a:t> </a:t>
            </a:r>
            <a:r>
              <a:rPr lang="de-DE" dirty="0" err="1" smtClean="0"/>
              <a:t>tincidunt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laoreet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 </a:t>
            </a:r>
            <a:r>
              <a:rPr lang="de-DE" dirty="0" err="1" smtClean="0"/>
              <a:t>volutpat</a:t>
            </a:r>
            <a:r>
              <a:rPr lang="de-DE" dirty="0" smtClean="0"/>
              <a:t>.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wisi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 ad minim </a:t>
            </a:r>
            <a:r>
              <a:rPr lang="de-DE" dirty="0" err="1" smtClean="0"/>
              <a:t>veniam</a:t>
            </a:r>
            <a:r>
              <a:rPr lang="de-DE" dirty="0" smtClean="0"/>
              <a:t>,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nostrud</a:t>
            </a:r>
            <a:r>
              <a:rPr lang="de-DE" dirty="0" smtClean="0"/>
              <a:t> </a:t>
            </a:r>
            <a:r>
              <a:rPr lang="de-DE" dirty="0" err="1" smtClean="0"/>
              <a:t>exerci</a:t>
            </a:r>
            <a:r>
              <a:rPr lang="de-DE" dirty="0" smtClean="0"/>
              <a:t> </a:t>
            </a:r>
            <a:r>
              <a:rPr lang="de-DE" dirty="0" err="1" smtClean="0"/>
              <a:t>tation</a:t>
            </a:r>
            <a:r>
              <a:rPr lang="de-DE" dirty="0" smtClean="0"/>
              <a:t> </a:t>
            </a:r>
            <a:r>
              <a:rPr lang="de-DE" dirty="0" err="1" smtClean="0"/>
              <a:t>ullamcorper</a:t>
            </a:r>
            <a:r>
              <a:rPr lang="de-DE" dirty="0" smtClean="0"/>
              <a:t> </a:t>
            </a:r>
            <a:r>
              <a:rPr lang="de-DE" dirty="0" err="1" smtClean="0"/>
              <a:t>suscipit</a:t>
            </a:r>
            <a:r>
              <a:rPr lang="de-DE" dirty="0" smtClean="0"/>
              <a:t> </a:t>
            </a:r>
            <a:r>
              <a:rPr lang="de-DE" dirty="0" err="1" smtClean="0"/>
              <a:t>lobortis</a:t>
            </a:r>
            <a:r>
              <a:rPr lang="de-DE" dirty="0" smtClean="0"/>
              <a:t> </a:t>
            </a:r>
            <a:r>
              <a:rPr lang="de-DE" dirty="0" err="1" smtClean="0"/>
              <a:t>nisl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aliquip</a:t>
            </a:r>
            <a:r>
              <a:rPr lang="de-DE" dirty="0" smtClean="0"/>
              <a:t> ex </a:t>
            </a:r>
            <a:r>
              <a:rPr lang="de-DE" dirty="0" err="1" smtClean="0"/>
              <a:t>ea</a:t>
            </a:r>
            <a:r>
              <a:rPr lang="de-DE" dirty="0" smtClean="0"/>
              <a:t> commodo </a:t>
            </a:r>
            <a:r>
              <a:rPr lang="de-DE" dirty="0" err="1" smtClean="0"/>
              <a:t>consequat</a:t>
            </a:r>
            <a:r>
              <a:rPr lang="de-DE" dirty="0" smtClean="0"/>
              <a:t>. Duis </a:t>
            </a:r>
            <a:r>
              <a:rPr lang="de-DE" dirty="0" err="1" smtClean="0"/>
              <a:t>autem</a:t>
            </a:r>
            <a:r>
              <a:rPr lang="de-DE" dirty="0" smtClean="0"/>
              <a:t>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eum</a:t>
            </a:r>
            <a:r>
              <a:rPr lang="de-DE" dirty="0" smtClean="0"/>
              <a:t> </a:t>
            </a:r>
            <a:r>
              <a:rPr lang="de-DE" dirty="0" err="1" smtClean="0"/>
              <a:t>iriure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in </a:t>
            </a:r>
            <a:r>
              <a:rPr lang="de-DE" dirty="0" err="1" smtClean="0"/>
              <a:t>hendrerit</a:t>
            </a:r>
            <a:r>
              <a:rPr lang="de-DE" dirty="0" smtClean="0"/>
              <a:t> in </a:t>
            </a:r>
            <a:r>
              <a:rPr lang="de-DE" dirty="0" err="1" smtClean="0"/>
              <a:t>vulputate</a:t>
            </a:r>
            <a:r>
              <a:rPr lang="de-DE" dirty="0" smtClean="0"/>
              <a:t> </a:t>
            </a:r>
            <a:r>
              <a:rPr lang="de-DE" dirty="0" err="1" smtClean="0"/>
              <a:t>velit</a:t>
            </a:r>
            <a:r>
              <a:rPr lang="de-DE" dirty="0" smtClean="0"/>
              <a:t> esse </a:t>
            </a:r>
            <a:r>
              <a:rPr lang="de-DE" dirty="0" err="1" smtClean="0"/>
              <a:t>molestie</a:t>
            </a:r>
            <a:r>
              <a:rPr lang="de-DE" dirty="0" smtClean="0"/>
              <a:t> </a:t>
            </a:r>
            <a:r>
              <a:rPr lang="de-DE" dirty="0" err="1" smtClean="0"/>
              <a:t>consequat</a:t>
            </a:r>
            <a:r>
              <a:rPr lang="de-DE" dirty="0" smtClean="0"/>
              <a:t>,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illum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eu</a:t>
            </a:r>
            <a:r>
              <a:rPr lang="de-DE" dirty="0" smtClean="0"/>
              <a:t> </a:t>
            </a:r>
            <a:r>
              <a:rPr lang="de-DE" dirty="0" err="1" smtClean="0"/>
              <a:t>feugiat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facilisis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eros</a:t>
            </a:r>
            <a:r>
              <a:rPr lang="de-DE" dirty="0" smtClean="0"/>
              <a:t> et </a:t>
            </a:r>
            <a:r>
              <a:rPr lang="de-DE" dirty="0" err="1" smtClean="0"/>
              <a:t>accumsan</a:t>
            </a:r>
            <a:r>
              <a:rPr lang="de-DE" dirty="0" smtClean="0"/>
              <a:t> et </a:t>
            </a:r>
            <a:r>
              <a:rPr lang="de-DE" dirty="0" err="1" smtClean="0"/>
              <a:t>iusto</a:t>
            </a:r>
            <a:r>
              <a:rPr lang="de-DE" dirty="0" smtClean="0"/>
              <a:t> </a:t>
            </a:r>
            <a:r>
              <a:rPr lang="de-DE" dirty="0" err="1" smtClean="0"/>
              <a:t>odio</a:t>
            </a:r>
            <a:r>
              <a:rPr lang="de-DE" dirty="0" smtClean="0"/>
              <a:t> </a:t>
            </a:r>
            <a:r>
              <a:rPr lang="de-DE" dirty="0" err="1" smtClean="0"/>
              <a:t>dignissim</a:t>
            </a:r>
            <a:r>
              <a:rPr lang="de-DE" dirty="0" smtClean="0"/>
              <a:t> </a:t>
            </a:r>
            <a:r>
              <a:rPr lang="de-DE" dirty="0" err="1" smtClean="0"/>
              <a:t>qui</a:t>
            </a:r>
            <a:r>
              <a:rPr lang="de-DE" dirty="0" smtClean="0"/>
              <a:t> </a:t>
            </a:r>
            <a:r>
              <a:rPr lang="de-DE" dirty="0" err="1" smtClean="0"/>
              <a:t>blandit</a:t>
            </a:r>
            <a:r>
              <a:rPr lang="de-DE" dirty="0" smtClean="0"/>
              <a:t> </a:t>
            </a:r>
            <a:r>
              <a:rPr lang="de-DE" dirty="0" err="1" smtClean="0"/>
              <a:t>praesent</a:t>
            </a:r>
            <a:r>
              <a:rPr lang="de-DE" dirty="0" smtClean="0"/>
              <a:t> </a:t>
            </a:r>
            <a:r>
              <a:rPr lang="de-DE" dirty="0" err="1" smtClean="0"/>
              <a:t>luptatum</a:t>
            </a:r>
            <a:r>
              <a:rPr lang="de-DE" dirty="0" smtClean="0"/>
              <a:t> </a:t>
            </a:r>
            <a:r>
              <a:rPr lang="de-DE" dirty="0" err="1" smtClean="0"/>
              <a:t>zzril</a:t>
            </a:r>
            <a:r>
              <a:rPr lang="de-DE" dirty="0" smtClean="0"/>
              <a:t> </a:t>
            </a:r>
            <a:r>
              <a:rPr lang="de-DE" dirty="0" err="1" smtClean="0"/>
              <a:t>delenit</a:t>
            </a:r>
            <a:r>
              <a:rPr lang="de-DE" dirty="0" smtClean="0"/>
              <a:t> </a:t>
            </a:r>
            <a:r>
              <a:rPr lang="de-DE" dirty="0" err="1" smtClean="0"/>
              <a:t>augue</a:t>
            </a:r>
            <a:r>
              <a:rPr lang="de-DE" dirty="0" smtClean="0"/>
              <a:t> </a:t>
            </a:r>
            <a:r>
              <a:rPr lang="de-DE" dirty="0" err="1" smtClean="0"/>
              <a:t>duis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te</a:t>
            </a:r>
            <a:r>
              <a:rPr lang="de-DE" dirty="0" smtClean="0"/>
              <a:t> </a:t>
            </a:r>
            <a:r>
              <a:rPr lang="de-DE" dirty="0" err="1" smtClean="0"/>
              <a:t>feugait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</a:t>
            </a:r>
            <a:r>
              <a:rPr lang="de-DE" dirty="0" smtClean="0"/>
              <a:t>. Nam </a:t>
            </a:r>
            <a:r>
              <a:rPr lang="de-DE" dirty="0" err="1" smtClean="0"/>
              <a:t>liber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cum </a:t>
            </a:r>
            <a:r>
              <a:rPr lang="de-DE" dirty="0" err="1" smtClean="0"/>
              <a:t>soluta</a:t>
            </a:r>
            <a:r>
              <a:rPr lang="de-DE" dirty="0" smtClean="0"/>
              <a:t> </a:t>
            </a:r>
            <a:r>
              <a:rPr lang="de-DE" dirty="0" err="1" smtClean="0"/>
              <a:t>nobis</a:t>
            </a:r>
            <a:r>
              <a:rPr lang="de-DE" dirty="0" smtClean="0"/>
              <a:t> </a:t>
            </a:r>
            <a:r>
              <a:rPr lang="de-DE" dirty="0" err="1" smtClean="0"/>
              <a:t>eleifend</a:t>
            </a:r>
            <a:r>
              <a:rPr lang="de-DE" dirty="0" smtClean="0"/>
              <a:t> </a:t>
            </a:r>
            <a:r>
              <a:rPr lang="de-DE" dirty="0" err="1" smtClean="0"/>
              <a:t>option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nihil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doming</a:t>
            </a:r>
            <a:r>
              <a:rPr lang="de-DE" dirty="0" smtClean="0"/>
              <a:t> </a:t>
            </a:r>
            <a:r>
              <a:rPr lang="de-DE" dirty="0" err="1" smtClean="0"/>
              <a:t>id</a:t>
            </a:r>
            <a:r>
              <a:rPr lang="de-DE" dirty="0" smtClean="0"/>
              <a:t> </a:t>
            </a:r>
            <a:r>
              <a:rPr lang="de-DE" dirty="0" err="1" smtClean="0"/>
              <a:t>quod</a:t>
            </a:r>
            <a:r>
              <a:rPr lang="de-DE" dirty="0" smtClean="0"/>
              <a:t> </a:t>
            </a:r>
            <a:r>
              <a:rPr lang="de-DE" dirty="0" err="1" smtClean="0"/>
              <a:t>mazim</a:t>
            </a:r>
            <a:r>
              <a:rPr lang="de-DE" dirty="0" smtClean="0"/>
              <a:t> </a:t>
            </a:r>
            <a:r>
              <a:rPr lang="de-DE" dirty="0" err="1" smtClean="0"/>
              <a:t>placerat</a:t>
            </a:r>
            <a:r>
              <a:rPr lang="de-DE" dirty="0" smtClean="0"/>
              <a:t> </a:t>
            </a:r>
            <a:r>
              <a:rPr lang="de-DE" dirty="0" err="1" smtClean="0"/>
              <a:t>facer</a:t>
            </a:r>
            <a:r>
              <a:rPr lang="de-DE" dirty="0" smtClean="0"/>
              <a:t> </a:t>
            </a:r>
            <a:r>
              <a:rPr lang="de-DE" dirty="0" err="1" smtClean="0"/>
              <a:t>possim</a:t>
            </a:r>
            <a:r>
              <a:rPr lang="de-DE" dirty="0" smtClean="0"/>
              <a:t> </a:t>
            </a:r>
            <a:r>
              <a:rPr lang="de-DE" dirty="0" err="1" smtClean="0"/>
              <a:t>assum</a:t>
            </a:r>
            <a:r>
              <a:rPr lang="de-DE" dirty="0" smtClean="0"/>
              <a:t>. </a:t>
            </a:r>
          </a:p>
          <a:p>
            <a:pPr lvl="0"/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565650" y="1714500"/>
            <a:ext cx="4146550" cy="4411663"/>
          </a:xfrm>
        </p:spPr>
        <p:txBody>
          <a:bodyPr/>
          <a:lstStyle>
            <a:lvl1pPr>
              <a:buFontTx/>
              <a:buNone/>
              <a:defRPr/>
            </a:lvl1pPr>
            <a:lvl2pPr marL="0"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1"/>
            <a:r>
              <a:rPr lang="de-DE" dirty="0" smtClean="0"/>
              <a:t>Subheadline</a:t>
            </a:r>
          </a:p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nibh</a:t>
            </a:r>
            <a:r>
              <a:rPr lang="de-DE" dirty="0" smtClean="0"/>
              <a:t> </a:t>
            </a:r>
            <a:r>
              <a:rPr lang="de-DE" dirty="0" err="1" smtClean="0"/>
              <a:t>euismod</a:t>
            </a:r>
            <a:r>
              <a:rPr lang="de-DE" dirty="0" smtClean="0"/>
              <a:t> </a:t>
            </a:r>
            <a:r>
              <a:rPr lang="de-DE" dirty="0" err="1" smtClean="0"/>
              <a:t>tincidunt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laoreet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 </a:t>
            </a:r>
            <a:r>
              <a:rPr lang="de-DE" dirty="0" err="1" smtClean="0"/>
              <a:t>volutpat</a:t>
            </a:r>
            <a:r>
              <a:rPr lang="de-DE" dirty="0" smtClean="0"/>
              <a:t>.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wisi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 ad minim </a:t>
            </a:r>
            <a:r>
              <a:rPr lang="de-DE" dirty="0" err="1" smtClean="0"/>
              <a:t>veniam</a:t>
            </a:r>
            <a:r>
              <a:rPr lang="de-DE" dirty="0" smtClean="0"/>
              <a:t>,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nostrud</a:t>
            </a:r>
            <a:r>
              <a:rPr lang="de-DE" dirty="0" smtClean="0"/>
              <a:t> </a:t>
            </a:r>
            <a:r>
              <a:rPr lang="de-DE" dirty="0" err="1" smtClean="0"/>
              <a:t>exerci</a:t>
            </a:r>
            <a:r>
              <a:rPr lang="de-DE" dirty="0" smtClean="0"/>
              <a:t> </a:t>
            </a:r>
            <a:r>
              <a:rPr lang="de-DE" dirty="0" err="1" smtClean="0"/>
              <a:t>tation</a:t>
            </a:r>
            <a:r>
              <a:rPr lang="de-DE" dirty="0" smtClean="0"/>
              <a:t> </a:t>
            </a:r>
            <a:r>
              <a:rPr lang="de-DE" dirty="0" err="1" smtClean="0"/>
              <a:t>ullamcorper</a:t>
            </a:r>
            <a:r>
              <a:rPr lang="de-DE" dirty="0" smtClean="0"/>
              <a:t> </a:t>
            </a:r>
            <a:r>
              <a:rPr lang="de-DE" dirty="0" err="1" smtClean="0"/>
              <a:t>suscipit</a:t>
            </a:r>
            <a:r>
              <a:rPr lang="de-DE" dirty="0" smtClean="0"/>
              <a:t> </a:t>
            </a:r>
            <a:r>
              <a:rPr lang="de-DE" dirty="0" err="1" smtClean="0"/>
              <a:t>lobortis</a:t>
            </a:r>
            <a:r>
              <a:rPr lang="de-DE" dirty="0" smtClean="0"/>
              <a:t> </a:t>
            </a:r>
            <a:r>
              <a:rPr lang="de-DE" dirty="0" err="1" smtClean="0"/>
              <a:t>nisl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aliquip</a:t>
            </a:r>
            <a:r>
              <a:rPr lang="de-DE" dirty="0" smtClean="0"/>
              <a:t> ex </a:t>
            </a:r>
            <a:r>
              <a:rPr lang="de-DE" dirty="0" err="1" smtClean="0"/>
              <a:t>ea</a:t>
            </a:r>
            <a:r>
              <a:rPr lang="de-DE" dirty="0" smtClean="0"/>
              <a:t> commodo </a:t>
            </a:r>
            <a:r>
              <a:rPr lang="de-DE" dirty="0" err="1" smtClean="0"/>
              <a:t>consequat</a:t>
            </a:r>
            <a:r>
              <a:rPr lang="de-DE" dirty="0" smtClean="0"/>
              <a:t>. Duis </a:t>
            </a:r>
            <a:r>
              <a:rPr lang="de-DE" dirty="0" err="1" smtClean="0"/>
              <a:t>autem</a:t>
            </a:r>
            <a:r>
              <a:rPr lang="de-DE" dirty="0" smtClean="0"/>
              <a:t>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eum</a:t>
            </a:r>
            <a:r>
              <a:rPr lang="de-DE" dirty="0" smtClean="0"/>
              <a:t> </a:t>
            </a:r>
            <a:r>
              <a:rPr lang="de-DE" dirty="0" err="1" smtClean="0"/>
              <a:t>iriure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in </a:t>
            </a:r>
            <a:r>
              <a:rPr lang="de-DE" dirty="0" err="1" smtClean="0"/>
              <a:t>hendrerit</a:t>
            </a:r>
            <a:r>
              <a:rPr lang="de-DE" dirty="0" smtClean="0"/>
              <a:t> in </a:t>
            </a:r>
            <a:r>
              <a:rPr lang="de-DE" dirty="0" err="1" smtClean="0"/>
              <a:t>vulputate</a:t>
            </a:r>
            <a:r>
              <a:rPr lang="de-DE" dirty="0" smtClean="0"/>
              <a:t> </a:t>
            </a:r>
            <a:r>
              <a:rPr lang="de-DE" dirty="0" err="1" smtClean="0"/>
              <a:t>velit</a:t>
            </a:r>
            <a:r>
              <a:rPr lang="de-DE" dirty="0" smtClean="0"/>
              <a:t> esse </a:t>
            </a:r>
            <a:r>
              <a:rPr lang="de-DE" dirty="0" err="1" smtClean="0"/>
              <a:t>molestie</a:t>
            </a:r>
            <a:r>
              <a:rPr lang="de-DE" dirty="0" smtClean="0"/>
              <a:t> </a:t>
            </a:r>
            <a:r>
              <a:rPr lang="de-DE" dirty="0" err="1" smtClean="0"/>
              <a:t>consequat</a:t>
            </a:r>
            <a:r>
              <a:rPr lang="de-DE" dirty="0" smtClean="0"/>
              <a:t>,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illum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eu</a:t>
            </a:r>
            <a:r>
              <a:rPr lang="de-DE" dirty="0" smtClean="0"/>
              <a:t> </a:t>
            </a:r>
            <a:r>
              <a:rPr lang="de-DE" dirty="0" err="1" smtClean="0"/>
              <a:t>feugiat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facilisis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eros</a:t>
            </a:r>
            <a:r>
              <a:rPr lang="de-DE" dirty="0" smtClean="0"/>
              <a:t> et </a:t>
            </a:r>
            <a:r>
              <a:rPr lang="de-DE" dirty="0" err="1" smtClean="0"/>
              <a:t>accumsan</a:t>
            </a:r>
            <a:r>
              <a:rPr lang="de-DE" dirty="0" smtClean="0"/>
              <a:t> et </a:t>
            </a:r>
            <a:r>
              <a:rPr lang="de-DE" dirty="0" err="1" smtClean="0"/>
              <a:t>iusto</a:t>
            </a:r>
            <a:r>
              <a:rPr lang="de-DE" dirty="0" smtClean="0"/>
              <a:t> </a:t>
            </a:r>
            <a:r>
              <a:rPr lang="de-DE" dirty="0" err="1" smtClean="0"/>
              <a:t>odio</a:t>
            </a:r>
            <a:r>
              <a:rPr lang="de-DE" dirty="0" smtClean="0"/>
              <a:t> </a:t>
            </a:r>
            <a:r>
              <a:rPr lang="de-DE" dirty="0" err="1" smtClean="0"/>
              <a:t>dignissim</a:t>
            </a:r>
            <a:r>
              <a:rPr lang="de-DE" dirty="0" smtClean="0"/>
              <a:t> </a:t>
            </a:r>
            <a:r>
              <a:rPr lang="de-DE" dirty="0" err="1" smtClean="0"/>
              <a:t>qui</a:t>
            </a:r>
            <a:r>
              <a:rPr lang="de-DE" dirty="0" smtClean="0"/>
              <a:t> </a:t>
            </a:r>
            <a:r>
              <a:rPr lang="de-DE" dirty="0" err="1" smtClean="0"/>
              <a:t>blandit</a:t>
            </a:r>
            <a:r>
              <a:rPr lang="de-DE" dirty="0" smtClean="0"/>
              <a:t> </a:t>
            </a:r>
            <a:r>
              <a:rPr lang="de-DE" dirty="0" err="1" smtClean="0"/>
              <a:t>praesent</a:t>
            </a:r>
            <a:r>
              <a:rPr lang="de-DE" dirty="0" smtClean="0"/>
              <a:t> </a:t>
            </a:r>
            <a:r>
              <a:rPr lang="de-DE" dirty="0" err="1" smtClean="0"/>
              <a:t>luptatum</a:t>
            </a:r>
            <a:r>
              <a:rPr lang="de-DE" dirty="0" smtClean="0"/>
              <a:t> </a:t>
            </a:r>
            <a:r>
              <a:rPr lang="de-DE" dirty="0" err="1" smtClean="0"/>
              <a:t>zzril</a:t>
            </a:r>
            <a:r>
              <a:rPr lang="de-DE" dirty="0" smtClean="0"/>
              <a:t> </a:t>
            </a:r>
            <a:r>
              <a:rPr lang="de-DE" dirty="0" err="1" smtClean="0"/>
              <a:t>delenit</a:t>
            </a:r>
            <a:r>
              <a:rPr lang="de-DE" dirty="0" smtClean="0"/>
              <a:t> </a:t>
            </a:r>
            <a:r>
              <a:rPr lang="de-DE" dirty="0" err="1" smtClean="0"/>
              <a:t>augue</a:t>
            </a:r>
            <a:r>
              <a:rPr lang="de-DE" dirty="0" smtClean="0"/>
              <a:t> </a:t>
            </a:r>
            <a:r>
              <a:rPr lang="de-DE" dirty="0" err="1" smtClean="0"/>
              <a:t>duis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te</a:t>
            </a:r>
            <a:r>
              <a:rPr lang="de-DE" dirty="0" smtClean="0"/>
              <a:t> </a:t>
            </a:r>
            <a:r>
              <a:rPr lang="de-DE" dirty="0" err="1" smtClean="0"/>
              <a:t>feugait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</a:t>
            </a:r>
            <a:r>
              <a:rPr lang="de-DE" dirty="0" smtClean="0"/>
              <a:t>. Nam </a:t>
            </a:r>
            <a:r>
              <a:rPr lang="de-DE" dirty="0" err="1" smtClean="0"/>
              <a:t>liber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cum </a:t>
            </a:r>
            <a:r>
              <a:rPr lang="de-DE" dirty="0" err="1" smtClean="0"/>
              <a:t>soluta</a:t>
            </a:r>
            <a:r>
              <a:rPr lang="de-DE" dirty="0" smtClean="0"/>
              <a:t> </a:t>
            </a:r>
            <a:r>
              <a:rPr lang="de-DE" dirty="0" err="1" smtClean="0"/>
              <a:t>nobis</a:t>
            </a:r>
            <a:r>
              <a:rPr lang="de-DE" dirty="0" smtClean="0"/>
              <a:t> </a:t>
            </a:r>
            <a:r>
              <a:rPr lang="de-DE" dirty="0" err="1" smtClean="0"/>
              <a:t>eleifend</a:t>
            </a:r>
            <a:r>
              <a:rPr lang="de-DE" dirty="0" smtClean="0"/>
              <a:t> </a:t>
            </a:r>
            <a:r>
              <a:rPr lang="de-DE" dirty="0" err="1" smtClean="0"/>
              <a:t>option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nihil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doming</a:t>
            </a:r>
            <a:r>
              <a:rPr lang="de-DE" dirty="0" smtClean="0"/>
              <a:t> </a:t>
            </a:r>
            <a:r>
              <a:rPr lang="de-DE" dirty="0" err="1" smtClean="0"/>
              <a:t>id</a:t>
            </a:r>
            <a:r>
              <a:rPr lang="de-DE" dirty="0" smtClean="0"/>
              <a:t> </a:t>
            </a:r>
            <a:r>
              <a:rPr lang="de-DE" dirty="0" err="1" smtClean="0"/>
              <a:t>quod</a:t>
            </a:r>
            <a:r>
              <a:rPr lang="de-DE" dirty="0" smtClean="0"/>
              <a:t> </a:t>
            </a:r>
            <a:r>
              <a:rPr lang="de-DE" dirty="0" err="1" smtClean="0"/>
              <a:t>mazim</a:t>
            </a:r>
            <a:r>
              <a:rPr lang="de-DE" dirty="0" smtClean="0"/>
              <a:t> </a:t>
            </a:r>
            <a:r>
              <a:rPr lang="de-DE" dirty="0" err="1" smtClean="0"/>
              <a:t>placerat</a:t>
            </a:r>
            <a:r>
              <a:rPr lang="de-DE" dirty="0" smtClean="0"/>
              <a:t> </a:t>
            </a:r>
            <a:r>
              <a:rPr lang="de-DE" dirty="0" err="1" smtClean="0"/>
              <a:t>facer</a:t>
            </a:r>
            <a:r>
              <a:rPr lang="de-DE" dirty="0" smtClean="0"/>
              <a:t> </a:t>
            </a:r>
            <a:r>
              <a:rPr lang="de-DE" dirty="0" err="1" smtClean="0"/>
              <a:t>possim</a:t>
            </a:r>
            <a:r>
              <a:rPr lang="de-DE" dirty="0" smtClean="0"/>
              <a:t> </a:t>
            </a:r>
            <a:r>
              <a:rPr lang="de-DE" dirty="0" err="1" smtClean="0"/>
              <a:t>assum</a:t>
            </a:r>
            <a:r>
              <a:rPr lang="de-DE" dirty="0" smtClean="0"/>
              <a:t>. </a:t>
            </a:r>
          </a:p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KUS_Inhalt_Text 1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720000"/>
            <a:ext cx="8280000" cy="720000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lang="de-DE" dirty="0" smtClean="0"/>
              <a:t>Headline   ̶ Tahoma Regular 22pt</a:t>
            </a:r>
            <a:br>
              <a:rPr lang="de-DE" dirty="0" smtClean="0"/>
            </a:br>
            <a:r>
              <a:rPr lang="de-DE" dirty="0" smtClean="0">
                <a:solidFill>
                  <a:srgbClr val="169C7D"/>
                </a:solidFill>
              </a:rPr>
              <a:t>Zweite Zeile bitte immer in Kopfbalkenfarbe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4" hasCustomPrompt="1"/>
          </p:nvPr>
        </p:nvSpPr>
        <p:spPr>
          <a:xfrm>
            <a:off x="432000" y="1715388"/>
            <a:ext cx="8280000" cy="4526792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de-DE" dirty="0" smtClean="0"/>
              <a:t>Subheadline</a:t>
            </a:r>
          </a:p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nibh</a:t>
            </a:r>
            <a:r>
              <a:rPr lang="de-DE" dirty="0" smtClean="0"/>
              <a:t> </a:t>
            </a:r>
            <a:r>
              <a:rPr lang="de-DE" dirty="0" err="1" smtClean="0"/>
              <a:t>euismod</a:t>
            </a:r>
            <a:r>
              <a:rPr lang="de-DE" dirty="0" smtClean="0"/>
              <a:t> </a:t>
            </a:r>
            <a:r>
              <a:rPr lang="de-DE" dirty="0" err="1" smtClean="0"/>
              <a:t>tincidunt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laoreet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 </a:t>
            </a:r>
            <a:r>
              <a:rPr lang="de-DE" dirty="0" err="1" smtClean="0"/>
              <a:t>volutpat</a:t>
            </a:r>
            <a:r>
              <a:rPr lang="de-DE" dirty="0" smtClean="0"/>
              <a:t>.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wisi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 ad minim </a:t>
            </a:r>
            <a:r>
              <a:rPr lang="de-DE" dirty="0" err="1" smtClean="0"/>
              <a:t>veniam</a:t>
            </a:r>
            <a:r>
              <a:rPr lang="de-DE" dirty="0" smtClean="0"/>
              <a:t>,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nostrud</a:t>
            </a:r>
            <a:r>
              <a:rPr lang="de-DE" dirty="0" smtClean="0"/>
              <a:t> </a:t>
            </a:r>
            <a:r>
              <a:rPr lang="de-DE" dirty="0" err="1" smtClean="0"/>
              <a:t>exerci</a:t>
            </a:r>
            <a:r>
              <a:rPr lang="de-DE" dirty="0" smtClean="0"/>
              <a:t> </a:t>
            </a:r>
            <a:r>
              <a:rPr lang="de-DE" dirty="0" err="1" smtClean="0"/>
              <a:t>tation</a:t>
            </a:r>
            <a:r>
              <a:rPr lang="de-DE" dirty="0" smtClean="0"/>
              <a:t> </a:t>
            </a:r>
            <a:r>
              <a:rPr lang="de-DE" dirty="0" err="1" smtClean="0"/>
              <a:t>ullamcorper</a:t>
            </a:r>
            <a:r>
              <a:rPr lang="de-DE" dirty="0" smtClean="0"/>
              <a:t> </a:t>
            </a:r>
            <a:r>
              <a:rPr lang="de-DE" dirty="0" err="1" smtClean="0"/>
              <a:t>suscipit</a:t>
            </a:r>
            <a:r>
              <a:rPr lang="de-DE" dirty="0" smtClean="0"/>
              <a:t> </a:t>
            </a:r>
            <a:r>
              <a:rPr lang="de-DE" dirty="0" err="1" smtClean="0"/>
              <a:t>lobortis</a:t>
            </a:r>
            <a:r>
              <a:rPr lang="de-DE" dirty="0" smtClean="0"/>
              <a:t> </a:t>
            </a:r>
            <a:r>
              <a:rPr lang="de-DE" dirty="0" err="1" smtClean="0"/>
              <a:t>nisl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aliquip</a:t>
            </a:r>
            <a:r>
              <a:rPr lang="de-DE" dirty="0" smtClean="0"/>
              <a:t> ex </a:t>
            </a:r>
            <a:r>
              <a:rPr lang="de-DE" dirty="0" err="1" smtClean="0"/>
              <a:t>ea</a:t>
            </a:r>
            <a:r>
              <a:rPr lang="de-DE" dirty="0" smtClean="0"/>
              <a:t> commodo </a:t>
            </a:r>
            <a:r>
              <a:rPr lang="de-DE" dirty="0" err="1" smtClean="0"/>
              <a:t>consequat</a:t>
            </a:r>
            <a:r>
              <a:rPr lang="de-DE" dirty="0" smtClean="0"/>
              <a:t>. Duis </a:t>
            </a:r>
            <a:r>
              <a:rPr lang="de-DE" dirty="0" err="1" smtClean="0"/>
              <a:t>autem</a:t>
            </a:r>
            <a:r>
              <a:rPr lang="de-DE" dirty="0" smtClean="0"/>
              <a:t>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eum</a:t>
            </a:r>
            <a:r>
              <a:rPr lang="de-DE" dirty="0" smtClean="0"/>
              <a:t> </a:t>
            </a:r>
            <a:r>
              <a:rPr lang="de-DE" dirty="0" err="1" smtClean="0"/>
              <a:t>iriure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in </a:t>
            </a:r>
            <a:r>
              <a:rPr lang="de-DE" dirty="0" err="1" smtClean="0"/>
              <a:t>hendrerit</a:t>
            </a:r>
            <a:r>
              <a:rPr lang="de-DE" dirty="0" smtClean="0"/>
              <a:t> in </a:t>
            </a:r>
            <a:r>
              <a:rPr lang="de-DE" dirty="0" err="1" smtClean="0"/>
              <a:t>vulputate</a:t>
            </a:r>
            <a:r>
              <a:rPr lang="de-DE" dirty="0" smtClean="0"/>
              <a:t> </a:t>
            </a:r>
            <a:r>
              <a:rPr lang="de-DE" dirty="0" err="1" smtClean="0"/>
              <a:t>velit</a:t>
            </a:r>
            <a:r>
              <a:rPr lang="de-DE" dirty="0" smtClean="0"/>
              <a:t> esse </a:t>
            </a:r>
            <a:r>
              <a:rPr lang="de-DE" dirty="0" err="1" smtClean="0"/>
              <a:t>molestie</a:t>
            </a:r>
            <a:r>
              <a:rPr lang="de-DE" dirty="0" smtClean="0"/>
              <a:t> </a:t>
            </a:r>
            <a:r>
              <a:rPr lang="de-DE" dirty="0" err="1" smtClean="0"/>
              <a:t>consequat</a:t>
            </a:r>
            <a:r>
              <a:rPr lang="de-DE" dirty="0" smtClean="0"/>
              <a:t>,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illum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eu</a:t>
            </a:r>
            <a:r>
              <a:rPr lang="de-DE" dirty="0" smtClean="0"/>
              <a:t> </a:t>
            </a:r>
            <a:r>
              <a:rPr lang="de-DE" dirty="0" err="1" smtClean="0"/>
              <a:t>feugiat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facilisis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eros</a:t>
            </a:r>
            <a:r>
              <a:rPr lang="de-DE" dirty="0" smtClean="0"/>
              <a:t> et </a:t>
            </a:r>
            <a:r>
              <a:rPr lang="de-DE" dirty="0" err="1" smtClean="0"/>
              <a:t>accumsan</a:t>
            </a:r>
            <a:r>
              <a:rPr lang="de-DE" dirty="0" smtClean="0"/>
              <a:t> et </a:t>
            </a:r>
            <a:r>
              <a:rPr lang="de-DE" dirty="0" err="1" smtClean="0"/>
              <a:t>iusto</a:t>
            </a:r>
            <a:r>
              <a:rPr lang="de-DE" dirty="0" smtClean="0"/>
              <a:t> </a:t>
            </a:r>
            <a:r>
              <a:rPr lang="de-DE" dirty="0" err="1" smtClean="0"/>
              <a:t>odio</a:t>
            </a:r>
            <a:r>
              <a:rPr lang="de-DE" dirty="0" smtClean="0"/>
              <a:t> </a:t>
            </a:r>
            <a:r>
              <a:rPr lang="de-DE" dirty="0" err="1" smtClean="0"/>
              <a:t>dignissim</a:t>
            </a:r>
            <a:r>
              <a:rPr lang="de-DE" dirty="0" smtClean="0"/>
              <a:t> </a:t>
            </a:r>
            <a:r>
              <a:rPr lang="de-DE" dirty="0" err="1" smtClean="0"/>
              <a:t>qui</a:t>
            </a:r>
            <a:r>
              <a:rPr lang="de-DE" dirty="0" smtClean="0"/>
              <a:t> </a:t>
            </a:r>
            <a:r>
              <a:rPr lang="de-DE" dirty="0" err="1" smtClean="0"/>
              <a:t>blandit</a:t>
            </a:r>
            <a:r>
              <a:rPr lang="de-DE" dirty="0" smtClean="0"/>
              <a:t> </a:t>
            </a:r>
            <a:r>
              <a:rPr lang="de-DE" dirty="0" err="1" smtClean="0"/>
              <a:t>praesent</a:t>
            </a:r>
            <a:r>
              <a:rPr lang="de-DE" dirty="0" smtClean="0"/>
              <a:t> </a:t>
            </a:r>
            <a:r>
              <a:rPr lang="de-DE" dirty="0" err="1" smtClean="0"/>
              <a:t>luptatum</a:t>
            </a:r>
            <a:r>
              <a:rPr lang="de-DE" dirty="0" smtClean="0"/>
              <a:t> </a:t>
            </a:r>
            <a:r>
              <a:rPr lang="de-DE" dirty="0" err="1" smtClean="0"/>
              <a:t>zzril</a:t>
            </a:r>
            <a:r>
              <a:rPr lang="de-DE" dirty="0" smtClean="0"/>
              <a:t> </a:t>
            </a:r>
            <a:r>
              <a:rPr lang="de-DE" dirty="0" err="1" smtClean="0"/>
              <a:t>delenit</a:t>
            </a:r>
            <a:r>
              <a:rPr lang="de-DE" dirty="0" smtClean="0"/>
              <a:t> </a:t>
            </a:r>
            <a:r>
              <a:rPr lang="de-DE" dirty="0" err="1" smtClean="0"/>
              <a:t>augue</a:t>
            </a:r>
            <a:r>
              <a:rPr lang="de-DE" dirty="0" smtClean="0"/>
              <a:t> </a:t>
            </a:r>
            <a:r>
              <a:rPr lang="de-DE" dirty="0" err="1" smtClean="0"/>
              <a:t>duis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te</a:t>
            </a:r>
            <a:r>
              <a:rPr lang="de-DE" dirty="0" smtClean="0"/>
              <a:t> </a:t>
            </a:r>
            <a:r>
              <a:rPr lang="de-DE" dirty="0" err="1" smtClean="0"/>
              <a:t>feugait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</a:t>
            </a:r>
            <a:r>
              <a:rPr lang="de-DE" dirty="0" smtClean="0"/>
              <a:t>. Nam </a:t>
            </a:r>
            <a:r>
              <a:rPr lang="de-DE" dirty="0" err="1" smtClean="0"/>
              <a:t>liber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cum </a:t>
            </a:r>
            <a:r>
              <a:rPr lang="de-DE" dirty="0" err="1" smtClean="0"/>
              <a:t>soluta</a:t>
            </a:r>
            <a:r>
              <a:rPr lang="de-DE" dirty="0" smtClean="0"/>
              <a:t> </a:t>
            </a:r>
            <a:r>
              <a:rPr lang="de-DE" dirty="0" err="1" smtClean="0"/>
              <a:t>nobis</a:t>
            </a:r>
            <a:r>
              <a:rPr lang="de-DE" dirty="0" smtClean="0"/>
              <a:t> </a:t>
            </a:r>
            <a:r>
              <a:rPr lang="de-DE" dirty="0" err="1" smtClean="0"/>
              <a:t>eleifend</a:t>
            </a:r>
            <a:r>
              <a:rPr lang="de-DE" dirty="0" smtClean="0"/>
              <a:t> </a:t>
            </a:r>
            <a:r>
              <a:rPr lang="de-DE" dirty="0" err="1" smtClean="0"/>
              <a:t>option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nihil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doming</a:t>
            </a:r>
            <a:r>
              <a:rPr lang="de-DE" dirty="0" smtClean="0"/>
              <a:t> </a:t>
            </a:r>
            <a:r>
              <a:rPr lang="de-DE" dirty="0" err="1" smtClean="0"/>
              <a:t>id</a:t>
            </a:r>
            <a:r>
              <a:rPr lang="de-DE" dirty="0" smtClean="0"/>
              <a:t> </a:t>
            </a:r>
            <a:r>
              <a:rPr lang="de-DE" dirty="0" err="1" smtClean="0"/>
              <a:t>quod</a:t>
            </a:r>
            <a:r>
              <a:rPr lang="de-DE" dirty="0" smtClean="0"/>
              <a:t> </a:t>
            </a:r>
            <a:r>
              <a:rPr lang="de-DE" dirty="0" err="1" smtClean="0"/>
              <a:t>mazim</a:t>
            </a:r>
            <a:r>
              <a:rPr lang="de-DE" dirty="0" smtClean="0"/>
              <a:t> </a:t>
            </a:r>
            <a:r>
              <a:rPr lang="de-DE" dirty="0" err="1" smtClean="0"/>
              <a:t>placerat</a:t>
            </a:r>
            <a:r>
              <a:rPr lang="de-DE" dirty="0" smtClean="0"/>
              <a:t> </a:t>
            </a:r>
            <a:r>
              <a:rPr lang="de-DE" dirty="0" err="1" smtClean="0"/>
              <a:t>facer</a:t>
            </a:r>
            <a:r>
              <a:rPr lang="de-DE" dirty="0" smtClean="0"/>
              <a:t> </a:t>
            </a:r>
            <a:r>
              <a:rPr lang="de-DE" dirty="0" err="1" smtClean="0"/>
              <a:t>possim</a:t>
            </a:r>
            <a:r>
              <a:rPr lang="de-DE" dirty="0" smtClean="0"/>
              <a:t> </a:t>
            </a:r>
            <a:r>
              <a:rPr lang="de-DE" dirty="0" err="1" smtClean="0"/>
              <a:t>assum</a:t>
            </a:r>
            <a:r>
              <a:rPr lang="de-DE" dirty="0" smtClean="0"/>
              <a:t>. </a:t>
            </a:r>
          </a:p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KUS_Inhalt_Text links Grafik/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720000"/>
            <a:ext cx="8280000" cy="720000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lang="de-DE" dirty="0" smtClean="0"/>
              <a:t>Headline   ̶ Tahoma Regular 22pt</a:t>
            </a:r>
            <a:br>
              <a:rPr lang="de-DE" dirty="0" smtClean="0"/>
            </a:br>
            <a:r>
              <a:rPr lang="de-DE" dirty="0" smtClean="0">
                <a:solidFill>
                  <a:srgbClr val="169C7D"/>
                </a:solidFill>
              </a:rPr>
              <a:t>Zweite Zeile bitte immer in Kopfbalkenfarbe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3" hasCustomPrompt="1"/>
          </p:nvPr>
        </p:nvSpPr>
        <p:spPr>
          <a:xfrm>
            <a:off x="4752000" y="1715388"/>
            <a:ext cx="3960000" cy="4410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de-DE" dirty="0" smtClean="0"/>
              <a:t>ABBILDUNG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4" hasCustomPrompt="1"/>
          </p:nvPr>
        </p:nvSpPr>
        <p:spPr>
          <a:xfrm>
            <a:off x="432000" y="1715388"/>
            <a:ext cx="3960000" cy="4410000"/>
          </a:xfrm>
        </p:spPr>
        <p:txBody>
          <a:bodyPr/>
          <a:lstStyle>
            <a:lvl1pPr indent="0" algn="l">
              <a:buFont typeface="Arial" pitchFamily="34" charset="0"/>
              <a:buChar char="•"/>
              <a:defRPr lang="de-AT" b="0" i="0" smtClean="0"/>
            </a:lvl1pPr>
            <a:lvl2pPr marL="0" indent="0">
              <a:buFontTx/>
              <a:buNone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de-DE" dirty="0" smtClean="0"/>
              <a:t>Subheadline</a:t>
            </a:r>
          </a:p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nibh</a:t>
            </a:r>
            <a:r>
              <a:rPr lang="de-DE" dirty="0" smtClean="0"/>
              <a:t> </a:t>
            </a:r>
            <a:r>
              <a:rPr lang="de-DE" dirty="0" err="1" smtClean="0"/>
              <a:t>euismod</a:t>
            </a:r>
            <a:r>
              <a:rPr lang="de-DE" dirty="0" smtClean="0"/>
              <a:t> </a:t>
            </a:r>
            <a:r>
              <a:rPr lang="de-DE" dirty="0" err="1" smtClean="0"/>
              <a:t>tincidunt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laoreet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 </a:t>
            </a:r>
            <a:r>
              <a:rPr lang="de-DE" dirty="0" err="1" smtClean="0"/>
              <a:t>volutpat</a:t>
            </a:r>
            <a:r>
              <a:rPr lang="de-DE" dirty="0" smtClean="0"/>
              <a:t>.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wisi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 ad minim </a:t>
            </a:r>
            <a:r>
              <a:rPr lang="de-DE" dirty="0" err="1" smtClean="0"/>
              <a:t>veniam</a:t>
            </a:r>
            <a:r>
              <a:rPr lang="de-DE" dirty="0" smtClean="0"/>
              <a:t>,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nostrud</a:t>
            </a:r>
            <a:r>
              <a:rPr lang="de-DE" dirty="0" smtClean="0"/>
              <a:t> </a:t>
            </a:r>
            <a:r>
              <a:rPr lang="de-DE" dirty="0" err="1" smtClean="0"/>
              <a:t>exerci</a:t>
            </a:r>
            <a:r>
              <a:rPr lang="de-DE" dirty="0" smtClean="0"/>
              <a:t> </a:t>
            </a:r>
            <a:r>
              <a:rPr lang="de-DE" dirty="0" err="1" smtClean="0"/>
              <a:t>tation</a:t>
            </a:r>
            <a:r>
              <a:rPr lang="de-DE" dirty="0" smtClean="0"/>
              <a:t> </a:t>
            </a:r>
            <a:r>
              <a:rPr lang="de-DE" dirty="0" err="1" smtClean="0"/>
              <a:t>ullamcorper</a:t>
            </a:r>
            <a:r>
              <a:rPr lang="de-DE" dirty="0" smtClean="0"/>
              <a:t> </a:t>
            </a:r>
            <a:r>
              <a:rPr lang="de-DE" dirty="0" err="1" smtClean="0"/>
              <a:t>suscipit</a:t>
            </a:r>
            <a:r>
              <a:rPr lang="de-DE" dirty="0" smtClean="0"/>
              <a:t> </a:t>
            </a:r>
            <a:r>
              <a:rPr lang="de-DE" dirty="0" err="1" smtClean="0"/>
              <a:t>lobortis</a:t>
            </a:r>
            <a:r>
              <a:rPr lang="de-DE" dirty="0" smtClean="0"/>
              <a:t> </a:t>
            </a:r>
            <a:r>
              <a:rPr lang="de-DE" dirty="0" err="1" smtClean="0"/>
              <a:t>nisl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aliquip</a:t>
            </a:r>
            <a:r>
              <a:rPr lang="de-DE" dirty="0" smtClean="0"/>
              <a:t> ex </a:t>
            </a:r>
            <a:r>
              <a:rPr lang="de-DE" dirty="0" err="1" smtClean="0"/>
              <a:t>ea</a:t>
            </a:r>
            <a:r>
              <a:rPr lang="de-DE" dirty="0" smtClean="0"/>
              <a:t> commodo </a:t>
            </a:r>
            <a:r>
              <a:rPr lang="de-DE" dirty="0" err="1" smtClean="0"/>
              <a:t>consequat</a:t>
            </a:r>
            <a:r>
              <a:rPr lang="de-DE" dirty="0" smtClean="0"/>
              <a:t>. Duis </a:t>
            </a:r>
            <a:r>
              <a:rPr lang="de-DE" dirty="0" err="1" smtClean="0"/>
              <a:t>autem</a:t>
            </a:r>
            <a:r>
              <a:rPr lang="de-DE" dirty="0" smtClean="0"/>
              <a:t>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eum</a:t>
            </a:r>
            <a:r>
              <a:rPr lang="de-DE" dirty="0" smtClean="0"/>
              <a:t> </a:t>
            </a:r>
            <a:r>
              <a:rPr lang="de-DE" dirty="0" err="1" smtClean="0"/>
              <a:t>iriure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in </a:t>
            </a:r>
            <a:r>
              <a:rPr lang="de-DE" dirty="0" err="1" smtClean="0"/>
              <a:t>hendrerit</a:t>
            </a:r>
            <a:r>
              <a:rPr lang="de-DE" dirty="0" smtClean="0"/>
              <a:t> in </a:t>
            </a:r>
            <a:r>
              <a:rPr lang="de-DE" dirty="0" err="1" smtClean="0"/>
              <a:t>vulputate</a:t>
            </a:r>
            <a:r>
              <a:rPr lang="de-DE" dirty="0" smtClean="0"/>
              <a:t> </a:t>
            </a:r>
            <a:r>
              <a:rPr lang="de-DE" dirty="0" err="1" smtClean="0"/>
              <a:t>velit</a:t>
            </a:r>
            <a:r>
              <a:rPr lang="de-DE" dirty="0" smtClean="0"/>
              <a:t> esse </a:t>
            </a:r>
            <a:r>
              <a:rPr lang="de-DE" dirty="0" err="1" smtClean="0"/>
              <a:t>molestie</a:t>
            </a:r>
            <a:r>
              <a:rPr lang="de-DE" dirty="0" smtClean="0"/>
              <a:t> </a:t>
            </a:r>
            <a:r>
              <a:rPr lang="de-DE" dirty="0" err="1" smtClean="0"/>
              <a:t>consequat</a:t>
            </a:r>
            <a:r>
              <a:rPr lang="de-DE" dirty="0" smtClean="0"/>
              <a:t>,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illum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eu</a:t>
            </a:r>
            <a:r>
              <a:rPr lang="de-DE" dirty="0" smtClean="0"/>
              <a:t> </a:t>
            </a:r>
            <a:r>
              <a:rPr lang="de-DE" dirty="0" err="1" smtClean="0"/>
              <a:t>feugiat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facilisis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eros</a:t>
            </a:r>
            <a:r>
              <a:rPr lang="de-DE" dirty="0" smtClean="0"/>
              <a:t> et </a:t>
            </a:r>
            <a:r>
              <a:rPr lang="de-DE" dirty="0" err="1" smtClean="0"/>
              <a:t>accumsan</a:t>
            </a:r>
            <a:r>
              <a:rPr lang="de-DE" dirty="0" smtClean="0"/>
              <a:t> et </a:t>
            </a:r>
            <a:r>
              <a:rPr lang="de-DE" dirty="0" err="1" smtClean="0"/>
              <a:t>iusto</a:t>
            </a:r>
            <a:r>
              <a:rPr lang="de-DE" dirty="0" smtClean="0"/>
              <a:t> </a:t>
            </a:r>
            <a:r>
              <a:rPr lang="de-DE" dirty="0" err="1" smtClean="0"/>
              <a:t>odio</a:t>
            </a:r>
            <a:r>
              <a:rPr lang="de-DE" dirty="0" smtClean="0"/>
              <a:t> </a:t>
            </a:r>
            <a:r>
              <a:rPr lang="de-DE" dirty="0" err="1" smtClean="0"/>
              <a:t>dignissim</a:t>
            </a:r>
            <a:r>
              <a:rPr lang="de-DE" dirty="0" smtClean="0"/>
              <a:t> </a:t>
            </a:r>
            <a:r>
              <a:rPr lang="de-DE" dirty="0" err="1" smtClean="0"/>
              <a:t>qui</a:t>
            </a:r>
            <a:r>
              <a:rPr lang="de-DE" dirty="0" smtClean="0"/>
              <a:t> </a:t>
            </a:r>
            <a:r>
              <a:rPr lang="de-DE" dirty="0" err="1" smtClean="0"/>
              <a:t>blandit</a:t>
            </a:r>
            <a:r>
              <a:rPr lang="de-DE" dirty="0" smtClean="0"/>
              <a:t> </a:t>
            </a:r>
            <a:r>
              <a:rPr lang="de-DE" dirty="0" err="1" smtClean="0"/>
              <a:t>praesent</a:t>
            </a:r>
            <a:r>
              <a:rPr lang="de-DE" dirty="0" smtClean="0"/>
              <a:t> </a:t>
            </a:r>
            <a:r>
              <a:rPr lang="de-DE" dirty="0" err="1" smtClean="0"/>
              <a:t>luptatum</a:t>
            </a:r>
            <a:r>
              <a:rPr lang="de-DE" dirty="0" smtClean="0"/>
              <a:t> </a:t>
            </a:r>
            <a:r>
              <a:rPr lang="de-DE" dirty="0" err="1" smtClean="0"/>
              <a:t>zzril</a:t>
            </a:r>
            <a:r>
              <a:rPr lang="de-DE" dirty="0" smtClean="0"/>
              <a:t> </a:t>
            </a:r>
            <a:r>
              <a:rPr lang="de-DE" dirty="0" err="1" smtClean="0"/>
              <a:t>delenit</a:t>
            </a:r>
            <a:r>
              <a:rPr lang="de-DE" dirty="0" smtClean="0"/>
              <a:t> </a:t>
            </a:r>
            <a:r>
              <a:rPr lang="de-DE" dirty="0" err="1" smtClean="0"/>
              <a:t>augue</a:t>
            </a:r>
            <a:r>
              <a:rPr lang="de-DE" dirty="0" smtClean="0"/>
              <a:t> </a:t>
            </a:r>
            <a:r>
              <a:rPr lang="de-DE" dirty="0" err="1" smtClean="0"/>
              <a:t>duis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te</a:t>
            </a:r>
            <a:r>
              <a:rPr lang="de-DE" dirty="0" smtClean="0"/>
              <a:t> </a:t>
            </a:r>
            <a:r>
              <a:rPr lang="de-DE" dirty="0" err="1" smtClean="0"/>
              <a:t>feugait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</a:t>
            </a:r>
            <a:r>
              <a:rPr lang="de-DE" dirty="0" smtClean="0"/>
              <a:t>. Nam </a:t>
            </a:r>
            <a:r>
              <a:rPr lang="de-DE" dirty="0" err="1" smtClean="0"/>
              <a:t>liber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cum </a:t>
            </a:r>
            <a:r>
              <a:rPr lang="de-DE" dirty="0" err="1" smtClean="0"/>
              <a:t>soluta</a:t>
            </a:r>
            <a:r>
              <a:rPr lang="de-DE" dirty="0" smtClean="0"/>
              <a:t> </a:t>
            </a:r>
            <a:r>
              <a:rPr lang="de-DE" dirty="0" err="1" smtClean="0"/>
              <a:t>nobis</a:t>
            </a:r>
            <a:r>
              <a:rPr lang="de-DE" dirty="0" smtClean="0"/>
              <a:t> </a:t>
            </a:r>
            <a:r>
              <a:rPr lang="de-DE" dirty="0" err="1" smtClean="0"/>
              <a:t>eleifend</a:t>
            </a:r>
            <a:r>
              <a:rPr lang="de-DE" dirty="0" smtClean="0"/>
              <a:t> </a:t>
            </a:r>
            <a:r>
              <a:rPr lang="de-DE" dirty="0" err="1" smtClean="0"/>
              <a:t>option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nihil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doming</a:t>
            </a:r>
            <a:r>
              <a:rPr lang="de-DE" dirty="0" smtClean="0"/>
              <a:t> </a:t>
            </a:r>
            <a:r>
              <a:rPr lang="de-DE" dirty="0" err="1" smtClean="0"/>
              <a:t>id</a:t>
            </a:r>
            <a:r>
              <a:rPr lang="de-DE" dirty="0" smtClean="0"/>
              <a:t> </a:t>
            </a:r>
            <a:r>
              <a:rPr lang="de-DE" dirty="0" err="1" smtClean="0"/>
              <a:t>quod</a:t>
            </a:r>
            <a:r>
              <a:rPr lang="de-DE" dirty="0" smtClean="0"/>
              <a:t> </a:t>
            </a:r>
            <a:r>
              <a:rPr lang="de-DE" dirty="0" err="1" smtClean="0"/>
              <a:t>mazim</a:t>
            </a:r>
            <a:r>
              <a:rPr lang="de-DE" dirty="0" smtClean="0"/>
              <a:t> </a:t>
            </a:r>
            <a:r>
              <a:rPr lang="de-DE" dirty="0" err="1" smtClean="0"/>
              <a:t>placerat</a:t>
            </a:r>
            <a:r>
              <a:rPr lang="de-DE" dirty="0" smtClean="0"/>
              <a:t> </a:t>
            </a:r>
            <a:r>
              <a:rPr lang="de-DE" dirty="0" err="1" smtClean="0"/>
              <a:t>facer</a:t>
            </a:r>
            <a:r>
              <a:rPr lang="de-DE" dirty="0" smtClean="0"/>
              <a:t> </a:t>
            </a:r>
            <a:r>
              <a:rPr lang="de-DE" dirty="0" err="1" smtClean="0"/>
              <a:t>possim</a:t>
            </a:r>
            <a:r>
              <a:rPr lang="de-DE" dirty="0" smtClean="0"/>
              <a:t> </a:t>
            </a:r>
            <a:r>
              <a:rPr lang="de-DE" dirty="0" err="1" smtClean="0"/>
              <a:t>assum</a:t>
            </a:r>
            <a:r>
              <a:rPr lang="de-DE" dirty="0" smtClean="0"/>
              <a:t>.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KUS_Inhalt_Text links Grafik/Bild im Anschnit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3" y="720000"/>
            <a:ext cx="4143175" cy="720000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lang="de-DE" dirty="0" smtClean="0"/>
              <a:t>Headline  ̶  Tahoma Regular 22pt</a:t>
            </a:r>
            <a:br>
              <a:rPr lang="de-DE" dirty="0" smtClean="0"/>
            </a:br>
            <a:r>
              <a:rPr lang="de-DE" dirty="0" smtClean="0">
                <a:solidFill>
                  <a:srgbClr val="169C7D"/>
                </a:solidFill>
              </a:rPr>
              <a:t>Zweite Zeile in Kopfbalkenfarbe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4" hasCustomPrompt="1"/>
          </p:nvPr>
        </p:nvSpPr>
        <p:spPr>
          <a:xfrm>
            <a:off x="432000" y="1715388"/>
            <a:ext cx="3960000" cy="44100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de-DE" dirty="0" smtClean="0"/>
              <a:t>Subheadline</a:t>
            </a:r>
          </a:p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nibh</a:t>
            </a:r>
            <a:r>
              <a:rPr lang="de-DE" dirty="0" smtClean="0"/>
              <a:t> </a:t>
            </a:r>
            <a:r>
              <a:rPr lang="de-DE" dirty="0" err="1" smtClean="0"/>
              <a:t>euismod</a:t>
            </a:r>
            <a:r>
              <a:rPr lang="de-DE" dirty="0" smtClean="0"/>
              <a:t> </a:t>
            </a:r>
            <a:r>
              <a:rPr lang="de-DE" dirty="0" err="1" smtClean="0"/>
              <a:t>tincidunt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laoreet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 </a:t>
            </a:r>
            <a:r>
              <a:rPr lang="de-DE" dirty="0" err="1" smtClean="0"/>
              <a:t>volutpat</a:t>
            </a:r>
            <a:r>
              <a:rPr lang="de-DE" dirty="0" smtClean="0"/>
              <a:t>.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wisi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 ad minim </a:t>
            </a:r>
            <a:r>
              <a:rPr lang="de-DE" dirty="0" err="1" smtClean="0"/>
              <a:t>veniam</a:t>
            </a:r>
            <a:r>
              <a:rPr lang="de-DE" dirty="0" smtClean="0"/>
              <a:t>,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nostrud</a:t>
            </a:r>
            <a:r>
              <a:rPr lang="de-DE" dirty="0" smtClean="0"/>
              <a:t> </a:t>
            </a:r>
            <a:r>
              <a:rPr lang="de-DE" dirty="0" err="1" smtClean="0"/>
              <a:t>exerci</a:t>
            </a:r>
            <a:r>
              <a:rPr lang="de-DE" dirty="0" smtClean="0"/>
              <a:t> </a:t>
            </a:r>
            <a:r>
              <a:rPr lang="de-DE" dirty="0" err="1" smtClean="0"/>
              <a:t>tation</a:t>
            </a:r>
            <a:r>
              <a:rPr lang="de-DE" dirty="0" smtClean="0"/>
              <a:t> </a:t>
            </a:r>
            <a:r>
              <a:rPr lang="de-DE" dirty="0" err="1" smtClean="0"/>
              <a:t>ullamcorper</a:t>
            </a:r>
            <a:r>
              <a:rPr lang="de-DE" dirty="0" smtClean="0"/>
              <a:t> </a:t>
            </a:r>
            <a:r>
              <a:rPr lang="de-DE" dirty="0" err="1" smtClean="0"/>
              <a:t>suscipit</a:t>
            </a:r>
            <a:r>
              <a:rPr lang="de-DE" dirty="0" smtClean="0"/>
              <a:t> </a:t>
            </a:r>
            <a:r>
              <a:rPr lang="de-DE" dirty="0" err="1" smtClean="0"/>
              <a:t>lobortis</a:t>
            </a:r>
            <a:r>
              <a:rPr lang="de-DE" dirty="0" smtClean="0"/>
              <a:t> </a:t>
            </a:r>
            <a:r>
              <a:rPr lang="de-DE" dirty="0" err="1" smtClean="0"/>
              <a:t>nisl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aliquip</a:t>
            </a:r>
            <a:r>
              <a:rPr lang="de-DE" dirty="0" smtClean="0"/>
              <a:t> ex </a:t>
            </a:r>
            <a:r>
              <a:rPr lang="de-DE" dirty="0" err="1" smtClean="0"/>
              <a:t>ea</a:t>
            </a:r>
            <a:r>
              <a:rPr lang="de-DE" dirty="0" smtClean="0"/>
              <a:t> commodo </a:t>
            </a:r>
            <a:r>
              <a:rPr lang="de-DE" dirty="0" err="1" smtClean="0"/>
              <a:t>consequat</a:t>
            </a:r>
            <a:r>
              <a:rPr lang="de-DE" dirty="0" smtClean="0"/>
              <a:t>. Duis </a:t>
            </a:r>
            <a:r>
              <a:rPr lang="de-DE" dirty="0" err="1" smtClean="0"/>
              <a:t>autem</a:t>
            </a:r>
            <a:r>
              <a:rPr lang="de-DE" dirty="0" smtClean="0"/>
              <a:t>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eum</a:t>
            </a:r>
            <a:r>
              <a:rPr lang="de-DE" dirty="0" smtClean="0"/>
              <a:t> </a:t>
            </a:r>
            <a:r>
              <a:rPr lang="de-DE" dirty="0" err="1" smtClean="0"/>
              <a:t>iriure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in </a:t>
            </a:r>
            <a:r>
              <a:rPr lang="de-DE" dirty="0" err="1" smtClean="0"/>
              <a:t>hendrerit</a:t>
            </a:r>
            <a:r>
              <a:rPr lang="de-DE" dirty="0" smtClean="0"/>
              <a:t> in </a:t>
            </a:r>
            <a:r>
              <a:rPr lang="de-DE" dirty="0" err="1" smtClean="0"/>
              <a:t>vulputate</a:t>
            </a:r>
            <a:r>
              <a:rPr lang="de-DE" dirty="0" smtClean="0"/>
              <a:t> </a:t>
            </a:r>
            <a:r>
              <a:rPr lang="de-DE" dirty="0" err="1" smtClean="0"/>
              <a:t>velit</a:t>
            </a:r>
            <a:r>
              <a:rPr lang="de-DE" dirty="0" smtClean="0"/>
              <a:t> esse </a:t>
            </a:r>
            <a:r>
              <a:rPr lang="de-DE" dirty="0" err="1" smtClean="0"/>
              <a:t>molestie</a:t>
            </a:r>
            <a:r>
              <a:rPr lang="de-DE" dirty="0" smtClean="0"/>
              <a:t> </a:t>
            </a:r>
            <a:r>
              <a:rPr lang="de-DE" dirty="0" err="1" smtClean="0"/>
              <a:t>consequat</a:t>
            </a:r>
            <a:r>
              <a:rPr lang="de-DE" dirty="0" smtClean="0"/>
              <a:t>,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illum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eu</a:t>
            </a:r>
            <a:r>
              <a:rPr lang="de-DE" dirty="0" smtClean="0"/>
              <a:t> </a:t>
            </a:r>
            <a:r>
              <a:rPr lang="de-DE" dirty="0" err="1" smtClean="0"/>
              <a:t>feugiat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facilisis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eros</a:t>
            </a:r>
            <a:r>
              <a:rPr lang="de-DE" dirty="0" smtClean="0"/>
              <a:t> et </a:t>
            </a:r>
            <a:r>
              <a:rPr lang="de-DE" dirty="0" err="1" smtClean="0"/>
              <a:t>accumsan</a:t>
            </a:r>
            <a:r>
              <a:rPr lang="de-DE" dirty="0" smtClean="0"/>
              <a:t> et </a:t>
            </a:r>
            <a:r>
              <a:rPr lang="de-DE" dirty="0" err="1" smtClean="0"/>
              <a:t>iusto</a:t>
            </a:r>
            <a:r>
              <a:rPr lang="de-DE" dirty="0" smtClean="0"/>
              <a:t> </a:t>
            </a:r>
            <a:r>
              <a:rPr lang="de-DE" dirty="0" err="1" smtClean="0"/>
              <a:t>odio</a:t>
            </a:r>
            <a:r>
              <a:rPr lang="de-DE" dirty="0" smtClean="0"/>
              <a:t> </a:t>
            </a:r>
            <a:r>
              <a:rPr lang="de-DE" dirty="0" err="1" smtClean="0"/>
              <a:t>dignissim</a:t>
            </a:r>
            <a:r>
              <a:rPr lang="de-DE" dirty="0" smtClean="0"/>
              <a:t> </a:t>
            </a:r>
            <a:r>
              <a:rPr lang="de-DE" dirty="0" err="1" smtClean="0"/>
              <a:t>qui</a:t>
            </a:r>
            <a:r>
              <a:rPr lang="de-DE" dirty="0" smtClean="0"/>
              <a:t> </a:t>
            </a:r>
            <a:r>
              <a:rPr lang="de-DE" dirty="0" err="1" smtClean="0"/>
              <a:t>blandit</a:t>
            </a:r>
            <a:r>
              <a:rPr lang="de-DE" dirty="0" smtClean="0"/>
              <a:t> </a:t>
            </a:r>
            <a:r>
              <a:rPr lang="de-DE" dirty="0" err="1" smtClean="0"/>
              <a:t>praesent</a:t>
            </a:r>
            <a:r>
              <a:rPr lang="de-DE" dirty="0" smtClean="0"/>
              <a:t> </a:t>
            </a:r>
            <a:r>
              <a:rPr lang="de-DE" dirty="0" err="1" smtClean="0"/>
              <a:t>luptatum</a:t>
            </a:r>
            <a:r>
              <a:rPr lang="de-DE" dirty="0" smtClean="0"/>
              <a:t> </a:t>
            </a:r>
            <a:r>
              <a:rPr lang="de-DE" dirty="0" err="1" smtClean="0"/>
              <a:t>zzril</a:t>
            </a:r>
            <a:r>
              <a:rPr lang="de-DE" dirty="0" smtClean="0"/>
              <a:t> </a:t>
            </a:r>
            <a:r>
              <a:rPr lang="de-DE" dirty="0" err="1" smtClean="0"/>
              <a:t>delenit</a:t>
            </a:r>
            <a:r>
              <a:rPr lang="de-DE" dirty="0" smtClean="0"/>
              <a:t> </a:t>
            </a:r>
            <a:r>
              <a:rPr lang="de-DE" dirty="0" err="1" smtClean="0"/>
              <a:t>augue</a:t>
            </a:r>
            <a:r>
              <a:rPr lang="de-DE" dirty="0" smtClean="0"/>
              <a:t> </a:t>
            </a:r>
            <a:r>
              <a:rPr lang="de-DE" dirty="0" err="1" smtClean="0"/>
              <a:t>duis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te</a:t>
            </a:r>
            <a:r>
              <a:rPr lang="de-DE" dirty="0" smtClean="0"/>
              <a:t> </a:t>
            </a:r>
            <a:r>
              <a:rPr lang="de-DE" dirty="0" err="1" smtClean="0"/>
              <a:t>feugait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</a:t>
            </a:r>
            <a:r>
              <a:rPr lang="de-DE" dirty="0" smtClean="0"/>
              <a:t>. Nam </a:t>
            </a:r>
            <a:r>
              <a:rPr lang="de-DE" dirty="0" err="1" smtClean="0"/>
              <a:t>liber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cum </a:t>
            </a:r>
            <a:r>
              <a:rPr lang="de-DE" dirty="0" err="1" smtClean="0"/>
              <a:t>soluta</a:t>
            </a:r>
            <a:r>
              <a:rPr lang="de-DE" dirty="0" smtClean="0"/>
              <a:t> </a:t>
            </a:r>
            <a:r>
              <a:rPr lang="de-DE" dirty="0" err="1" smtClean="0"/>
              <a:t>nobis</a:t>
            </a:r>
            <a:r>
              <a:rPr lang="de-DE" dirty="0" smtClean="0"/>
              <a:t> </a:t>
            </a:r>
            <a:r>
              <a:rPr lang="de-DE" dirty="0" err="1" smtClean="0"/>
              <a:t>eleifend</a:t>
            </a:r>
            <a:r>
              <a:rPr lang="de-DE" dirty="0" smtClean="0"/>
              <a:t> </a:t>
            </a:r>
            <a:r>
              <a:rPr lang="de-DE" dirty="0" err="1" smtClean="0"/>
              <a:t>option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nihil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doming</a:t>
            </a:r>
            <a:r>
              <a:rPr lang="de-DE" dirty="0" smtClean="0"/>
              <a:t> </a:t>
            </a:r>
            <a:r>
              <a:rPr lang="de-DE" dirty="0" err="1" smtClean="0"/>
              <a:t>id</a:t>
            </a:r>
            <a:r>
              <a:rPr lang="de-DE" dirty="0" smtClean="0"/>
              <a:t> </a:t>
            </a:r>
            <a:r>
              <a:rPr lang="de-DE" dirty="0" err="1" smtClean="0"/>
              <a:t>quod</a:t>
            </a:r>
            <a:r>
              <a:rPr lang="de-DE" dirty="0" smtClean="0"/>
              <a:t> </a:t>
            </a:r>
            <a:r>
              <a:rPr lang="de-DE" dirty="0" err="1" smtClean="0"/>
              <a:t>mazim</a:t>
            </a:r>
            <a:r>
              <a:rPr lang="de-DE" dirty="0" smtClean="0"/>
              <a:t> </a:t>
            </a:r>
            <a:r>
              <a:rPr lang="de-DE" dirty="0" err="1" smtClean="0"/>
              <a:t>placerat</a:t>
            </a:r>
            <a:r>
              <a:rPr lang="de-DE" dirty="0" smtClean="0"/>
              <a:t> </a:t>
            </a:r>
            <a:r>
              <a:rPr lang="de-DE" dirty="0" err="1" smtClean="0"/>
              <a:t>facer</a:t>
            </a:r>
            <a:r>
              <a:rPr lang="de-DE" dirty="0" smtClean="0"/>
              <a:t> </a:t>
            </a:r>
            <a:r>
              <a:rPr lang="de-DE" dirty="0" err="1" smtClean="0"/>
              <a:t>possim</a:t>
            </a:r>
            <a:r>
              <a:rPr lang="de-DE" dirty="0" smtClean="0"/>
              <a:t> </a:t>
            </a:r>
            <a:r>
              <a:rPr lang="de-DE" dirty="0" err="1" smtClean="0"/>
              <a:t>assum</a:t>
            </a:r>
            <a:r>
              <a:rPr lang="de-DE" dirty="0" smtClean="0"/>
              <a:t>. </a:t>
            </a:r>
          </a:p>
          <a:p>
            <a:pPr lvl="0"/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3" hasCustomPrompt="1"/>
          </p:nvPr>
        </p:nvSpPr>
        <p:spPr>
          <a:xfrm>
            <a:off x="4752000" y="529200"/>
            <a:ext cx="4392000" cy="57168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de-DE" dirty="0" smtClean="0"/>
              <a:t>ABBILDUNG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33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2000" y="720000"/>
            <a:ext cx="8280000" cy="720000"/>
          </a:xfrm>
          <a:prstGeom prst="rect">
            <a:avLst/>
          </a:prstGeom>
        </p:spPr>
        <p:txBody>
          <a:bodyPr vert="horz" lIns="0" tIns="0" rIns="91440" bIns="0" rtlCol="0" anchor="t" anchorCtr="0">
            <a:noAutofit/>
          </a:bodyPr>
          <a:lstStyle/>
          <a:p>
            <a:r>
              <a:rPr lang="de-DE" dirty="0" smtClean="0"/>
              <a:t>Headline  ̶  Tahoma Regular 22pt</a:t>
            </a:r>
            <a:br>
              <a:rPr lang="de-DE" dirty="0" smtClean="0"/>
            </a:br>
            <a:r>
              <a:rPr lang="de-DE" dirty="0" smtClean="0">
                <a:solidFill>
                  <a:srgbClr val="169C7D"/>
                </a:solidFill>
              </a:rPr>
              <a:t>Zweite Zeile bitte immer in Kopfbalkenfarbe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717200"/>
            <a:ext cx="8280000" cy="441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Stichpunkt (</a:t>
            </a:r>
            <a:r>
              <a:rPr lang="de-DE" dirty="0" err="1" smtClean="0"/>
              <a:t>Tahoma</a:t>
            </a:r>
            <a:r>
              <a:rPr lang="de-DE" dirty="0" smtClean="0"/>
              <a:t> Regular, 16pt)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1"/>
            <a:r>
              <a:rPr lang="de-DE" dirty="0" smtClean="0"/>
              <a:t>Zweite Ebene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2"/>
            <a:r>
              <a:rPr lang="de-DE" dirty="0" smtClean="0"/>
              <a:t>Dritte Ebene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3"/>
            <a:r>
              <a:rPr lang="de-DE" dirty="0" smtClean="0"/>
              <a:t>Vierte Ebene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4"/>
            <a:r>
              <a:rPr lang="de-DE" dirty="0" smtClean="0"/>
              <a:t>Fünfte Ebene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4"/>
            <a:endParaRPr lang="de-DE" dirty="0" smtClean="0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0" y="0"/>
            <a:ext cx="9144000" cy="529200"/>
          </a:xfrm>
          <a:prstGeom prst="rect">
            <a:avLst/>
          </a:prstGeom>
          <a:solidFill>
            <a:srgbClr val="169C7D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endParaRPr lang="de-DE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6705605" y="144004"/>
            <a:ext cx="20939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600" b="0" i="0" dirty="0" smtClean="0">
                <a:solidFill>
                  <a:schemeClr val="bg1"/>
                </a:solidFill>
                <a:latin typeface="+mn-lt"/>
                <a:cs typeface="Arial"/>
              </a:rPr>
              <a:t>Fraunhofer </a:t>
            </a:r>
            <a:r>
              <a:rPr lang="de-DE" sz="1600" b="1" i="0" dirty="0" smtClean="0">
                <a:solidFill>
                  <a:schemeClr val="bg1"/>
                </a:solidFill>
                <a:latin typeface="+mn-lt"/>
                <a:cs typeface="Arial"/>
              </a:rPr>
              <a:t>FOKUS</a:t>
            </a:r>
            <a:endParaRPr lang="de-DE" sz="1600" b="1" i="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cxnSp>
        <p:nvCxnSpPr>
          <p:cNvPr id="30" name="Gerade Verbindung 29"/>
          <p:cNvCxnSpPr/>
          <p:nvPr/>
        </p:nvCxnSpPr>
        <p:spPr>
          <a:xfrm>
            <a:off x="0" y="6246722"/>
            <a:ext cx="9144000" cy="1588"/>
          </a:xfrm>
          <a:prstGeom prst="line">
            <a:avLst/>
          </a:prstGeom>
          <a:ln w="6350">
            <a:solidFill>
              <a:srgbClr val="606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 userDrawn="1"/>
        </p:nvSpPr>
        <p:spPr>
          <a:xfrm>
            <a:off x="9317680" y="709200"/>
            <a:ext cx="291572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b="1" i="0" kern="1200" dirty="0" smtClean="0">
                <a:solidFill>
                  <a:schemeClr val="bg1"/>
                </a:solidFill>
                <a:latin typeface="+mj-lt"/>
                <a:ea typeface="+mn-ea"/>
                <a:cs typeface="Arial"/>
              </a:rPr>
              <a:t>COLORPICKER</a:t>
            </a:r>
            <a:r>
              <a:rPr lang="de-DE" sz="1200" b="0" i="0" kern="1200" dirty="0" smtClean="0">
                <a:solidFill>
                  <a:schemeClr val="bg1"/>
                </a:solidFill>
                <a:latin typeface="+mj-lt"/>
                <a:ea typeface="+mn-ea"/>
                <a:cs typeface="Arial"/>
              </a:rPr>
              <a:t>:</a:t>
            </a:r>
          </a:p>
          <a:p>
            <a:pPr algn="l"/>
            <a:r>
              <a:rPr lang="de-DE" sz="1200" b="0" i="0" kern="1200" dirty="0" smtClean="0">
                <a:solidFill>
                  <a:schemeClr val="bg1"/>
                </a:solidFill>
                <a:latin typeface="+mj-lt"/>
                <a:ea typeface="+mn-ea"/>
                <a:cs typeface="Arial"/>
              </a:rPr>
              <a:t>Zum Auswählen der korrekten Farbe mit dem Tool »Farbe auswählen« auf das jeweilige Feld unten klicken oder den Web/RGB farbwert manuell</a:t>
            </a:r>
            <a:r>
              <a:rPr lang="de-DE" sz="1200" b="0" i="0" kern="1200" baseline="0" dirty="0" smtClean="0">
                <a:solidFill>
                  <a:schemeClr val="bg1"/>
                </a:solidFill>
                <a:latin typeface="+mj-lt"/>
                <a:ea typeface="+mn-ea"/>
                <a:cs typeface="Arial"/>
              </a:rPr>
              <a:t> eingeben:</a:t>
            </a:r>
            <a:endParaRPr lang="de-DE" sz="1200" b="0" i="0" kern="1200" dirty="0" smtClean="0">
              <a:solidFill>
                <a:schemeClr val="bg1"/>
              </a:solidFill>
              <a:latin typeface="+mj-lt"/>
              <a:ea typeface="+mn-ea"/>
              <a:cs typeface="Arial"/>
            </a:endParaRPr>
          </a:p>
          <a:p>
            <a:pPr algn="l"/>
            <a:endParaRPr lang="de-DE" sz="1200" b="1" i="0" kern="1200" dirty="0">
              <a:solidFill>
                <a:schemeClr val="bg1"/>
              </a:solidFill>
              <a:latin typeface="+mj-lt"/>
              <a:ea typeface="+mn-ea"/>
              <a:cs typeface="Arial"/>
            </a:endParaRPr>
          </a:p>
        </p:txBody>
      </p:sp>
      <p:sp>
        <p:nvSpPr>
          <p:cNvPr id="19" name="Textplatzhalter 9"/>
          <p:cNvSpPr txBox="1">
            <a:spLocks/>
          </p:cNvSpPr>
          <p:nvPr userDrawn="1"/>
        </p:nvSpPr>
        <p:spPr>
          <a:xfrm>
            <a:off x="310551" y="6405565"/>
            <a:ext cx="4133850" cy="21907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buFont typeface="Arial" pitchFamily="34" charset="0"/>
              <a:buNone/>
              <a:defRPr sz="1000"/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79C7D"/>
              </a:buClr>
              <a:buSzTx/>
              <a:buFont typeface="Arial" pitchFamily="34" charset="0"/>
              <a:buNone/>
              <a:tabLst/>
              <a:defRPr/>
            </a:pPr>
            <a:fld id="{8326D033-20DA-4AE8-992F-06E68E102FA2}" type="slidenum">
              <a:rPr kumimoji="0" lang="de-AT" sz="1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179C7D"/>
                </a:buClr>
                <a:buSzTx/>
                <a:buFont typeface="Arial" pitchFamily="34" charset="0"/>
                <a:buNone/>
                <a:tabLst/>
                <a:defRPr/>
              </a:pPr>
              <a:t>‹Nr.›</a:t>
            </a:fld>
            <a:endParaRPr kumimoji="0" lang="de-AT" sz="1000" b="0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8241323" y="6400801"/>
            <a:ext cx="199292" cy="215900"/>
          </a:xfrm>
          <a:prstGeom prst="rect">
            <a:avLst/>
          </a:prstGeom>
          <a:solidFill>
            <a:srgbClr val="658E0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29" name="Rechteck 28"/>
          <p:cNvSpPr/>
          <p:nvPr userDrawn="1"/>
        </p:nvSpPr>
        <p:spPr bwMode="auto">
          <a:xfrm>
            <a:off x="7889631" y="6400801"/>
            <a:ext cx="199292" cy="215900"/>
          </a:xfrm>
          <a:prstGeom prst="rect">
            <a:avLst/>
          </a:prstGeom>
          <a:solidFill>
            <a:srgbClr val="6D99C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31" name="Rechteck 30"/>
          <p:cNvSpPr/>
          <p:nvPr userDrawn="1"/>
        </p:nvSpPr>
        <p:spPr bwMode="auto">
          <a:xfrm>
            <a:off x="7537939" y="6400801"/>
            <a:ext cx="199292" cy="215900"/>
          </a:xfrm>
          <a:prstGeom prst="rect">
            <a:avLst/>
          </a:prstGeom>
          <a:solidFill>
            <a:srgbClr val="123C8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33" name="Rechteck 32"/>
          <p:cNvSpPr/>
          <p:nvPr userDrawn="1"/>
        </p:nvSpPr>
        <p:spPr bwMode="auto">
          <a:xfrm>
            <a:off x="6482863" y="6400801"/>
            <a:ext cx="199292" cy="215900"/>
          </a:xfrm>
          <a:prstGeom prst="rect">
            <a:avLst/>
          </a:prstGeom>
          <a:solidFill>
            <a:srgbClr val="F1631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34" name="Rechteck 33"/>
          <p:cNvSpPr/>
          <p:nvPr userDrawn="1"/>
        </p:nvSpPr>
        <p:spPr bwMode="auto">
          <a:xfrm>
            <a:off x="6131170" y="6400801"/>
            <a:ext cx="199292" cy="215900"/>
          </a:xfrm>
          <a:prstGeom prst="rect">
            <a:avLst/>
          </a:prstGeom>
          <a:solidFill>
            <a:srgbClr val="F8CB1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35" name="Rechteck 34"/>
          <p:cNvSpPr/>
          <p:nvPr userDrawn="1"/>
        </p:nvSpPr>
        <p:spPr bwMode="auto">
          <a:xfrm>
            <a:off x="7186247" y="6400801"/>
            <a:ext cx="199292" cy="215900"/>
          </a:xfrm>
          <a:prstGeom prst="rect">
            <a:avLst/>
          </a:prstGeom>
          <a:solidFill>
            <a:srgbClr val="69045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36" name="Rechteck 35"/>
          <p:cNvSpPr/>
          <p:nvPr userDrawn="1"/>
        </p:nvSpPr>
        <p:spPr bwMode="auto">
          <a:xfrm>
            <a:off x="6834555" y="6400801"/>
            <a:ext cx="199292" cy="215900"/>
          </a:xfrm>
          <a:prstGeom prst="rect">
            <a:avLst/>
          </a:prstGeom>
          <a:solidFill>
            <a:srgbClr val="90090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pic>
        <p:nvPicPr>
          <p:cNvPr id="37" name="Grafik 31" descr="fokus_rgb_nur signet.wmf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8582404" y="6400800"/>
            <a:ext cx="214271" cy="216000"/>
          </a:xfrm>
          <a:prstGeom prst="rect">
            <a:avLst/>
          </a:prstGeom>
        </p:spPr>
      </p:pic>
      <p:pic>
        <p:nvPicPr>
          <p:cNvPr id="38" name="Bild 37" descr="FOKUS-FARBEN-2009_gedeckt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9317680" y="1817195"/>
            <a:ext cx="2915728" cy="47660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216" r:id="rId1"/>
    <p:sldLayoutId id="2147486217" r:id="rId2"/>
    <p:sldLayoutId id="2147486224" r:id="rId3"/>
    <p:sldLayoutId id="2147486215" r:id="rId4"/>
    <p:sldLayoutId id="2147486218" r:id="rId5"/>
    <p:sldLayoutId id="2147486219" r:id="rId6"/>
    <p:sldLayoutId id="2147486220" r:id="rId7"/>
    <p:sldLayoutId id="2147486221" r:id="rId8"/>
    <p:sldLayoutId id="2147486222" r:id="rId9"/>
    <p:sldLayoutId id="2147486330" r:id="rId10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363538" indent="-363538" algn="l" defTabSz="457200" rtl="0" eaLnBrk="1" latinLnBrk="0" hangingPunct="1">
        <a:spcBef>
          <a:spcPct val="20000"/>
        </a:spcBef>
        <a:buClr>
          <a:srgbClr val="179C7D"/>
        </a:buClr>
        <a:buFont typeface="Wingdings" charset="2"/>
        <a:buChar char="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Wingdings" charset="2"/>
        <a:buChar char="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Symbol" pitchFamily="18" charset="2"/>
        <a:buChar char="-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pitchFamily="2" charset="2"/>
        <a:buChar char="§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0" y="0"/>
            <a:ext cx="9144000" cy="529200"/>
          </a:xfrm>
          <a:prstGeom prst="rect">
            <a:avLst/>
          </a:prstGeom>
          <a:solidFill>
            <a:srgbClr val="F8C90D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l"/>
            <a:endParaRPr lang="de-DE" dirty="0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5486400" y="0"/>
            <a:ext cx="3657600" cy="529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310551" y="144003"/>
            <a:ext cx="29157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600" b="0" i="0" kern="1200" dirty="0" smtClean="0">
                <a:solidFill>
                  <a:schemeClr val="bg1"/>
                </a:solidFill>
                <a:latin typeface="+mj-lt"/>
                <a:ea typeface="+mn-ea"/>
                <a:cs typeface="Arial"/>
              </a:rPr>
              <a:t>Competence Center </a:t>
            </a:r>
            <a:r>
              <a:rPr lang="de-DE" sz="1600" b="1" i="0" kern="1200" dirty="0" smtClean="0">
                <a:solidFill>
                  <a:schemeClr val="bg1"/>
                </a:solidFill>
                <a:latin typeface="+mj-lt"/>
                <a:ea typeface="+mn-ea"/>
                <a:cs typeface="Arial"/>
              </a:rPr>
              <a:t>NET</a:t>
            </a:r>
            <a:endParaRPr lang="de-DE" sz="1600" b="1" i="0" kern="1200" dirty="0">
              <a:solidFill>
                <a:schemeClr val="bg1"/>
              </a:solidFill>
              <a:latin typeface="+mj-lt"/>
              <a:ea typeface="+mn-ea"/>
              <a:cs typeface="Arial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2000" y="720000"/>
            <a:ext cx="8280000" cy="720000"/>
          </a:xfrm>
          <a:prstGeom prst="rect">
            <a:avLst/>
          </a:prstGeom>
        </p:spPr>
        <p:txBody>
          <a:bodyPr vert="horz" lIns="0" tIns="0" rIns="91440" bIns="0" rtlCol="0" anchor="t" anchorCtr="0">
            <a:noAutofit/>
          </a:bodyPr>
          <a:lstStyle/>
          <a:p>
            <a:r>
              <a:rPr lang="de-DE" dirty="0" smtClean="0"/>
              <a:t>Headline  ̶  Tahoma Regular 22pt</a:t>
            </a:r>
            <a:br>
              <a:rPr lang="de-DE" dirty="0" smtClean="0"/>
            </a:br>
            <a:r>
              <a:rPr lang="de-DE" dirty="0" smtClean="0">
                <a:solidFill>
                  <a:srgbClr val="F9CA0D"/>
                </a:solidFill>
              </a:rPr>
              <a:t>Zweite Zeile bitte immer in Kopfbalkenfarbe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717200"/>
            <a:ext cx="8280000" cy="441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Stichpunkt (</a:t>
            </a:r>
            <a:r>
              <a:rPr lang="de-DE" dirty="0" err="1" smtClean="0"/>
              <a:t>Tahoma</a:t>
            </a:r>
            <a:r>
              <a:rPr lang="de-DE" dirty="0" smtClean="0"/>
              <a:t> Regular, 16pt)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1"/>
            <a:r>
              <a:rPr lang="de-DE" dirty="0" smtClean="0"/>
              <a:t>Zweite Ebene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2"/>
            <a:r>
              <a:rPr lang="de-DE" dirty="0" smtClean="0"/>
              <a:t>Dritte Ebene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3"/>
            <a:r>
              <a:rPr lang="de-DE" dirty="0" smtClean="0"/>
              <a:t>Vierte Ebene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4"/>
            <a:r>
              <a:rPr lang="de-DE" dirty="0" smtClean="0"/>
              <a:t>Fünfte Ebene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4"/>
            <a:endParaRPr lang="de-DE" dirty="0" smtClean="0"/>
          </a:p>
        </p:txBody>
      </p:sp>
      <p:sp>
        <p:nvSpPr>
          <p:cNvPr id="28" name="Textfeld 27"/>
          <p:cNvSpPr txBox="1"/>
          <p:nvPr/>
        </p:nvSpPr>
        <p:spPr>
          <a:xfrm>
            <a:off x="6705605" y="144004"/>
            <a:ext cx="20939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600" b="0" i="0" dirty="0" smtClean="0">
                <a:solidFill>
                  <a:schemeClr val="bg1"/>
                </a:solidFill>
                <a:latin typeface="+mn-lt"/>
                <a:cs typeface="Arial"/>
              </a:rPr>
              <a:t>Fraunhofer </a:t>
            </a:r>
            <a:r>
              <a:rPr lang="de-DE" sz="1600" b="1" i="0" dirty="0" smtClean="0">
                <a:solidFill>
                  <a:schemeClr val="bg1"/>
                </a:solidFill>
                <a:latin typeface="+mn-lt"/>
                <a:cs typeface="Arial"/>
              </a:rPr>
              <a:t>FOKUS</a:t>
            </a:r>
            <a:endParaRPr lang="de-DE" sz="1600" b="1" i="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cxnSp>
        <p:nvCxnSpPr>
          <p:cNvPr id="30" name="Gerade Verbindung 29"/>
          <p:cNvCxnSpPr/>
          <p:nvPr/>
        </p:nvCxnSpPr>
        <p:spPr>
          <a:xfrm>
            <a:off x="0" y="6246722"/>
            <a:ext cx="9144000" cy="1588"/>
          </a:xfrm>
          <a:prstGeom prst="line">
            <a:avLst/>
          </a:prstGeom>
          <a:ln w="6350">
            <a:solidFill>
              <a:srgbClr val="606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 userDrawn="1"/>
        </p:nvSpPr>
        <p:spPr>
          <a:xfrm>
            <a:off x="9317680" y="709200"/>
            <a:ext cx="291572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b="1" i="0" kern="1200" dirty="0" smtClean="0">
                <a:solidFill>
                  <a:schemeClr val="bg1"/>
                </a:solidFill>
                <a:latin typeface="+mj-lt"/>
                <a:ea typeface="+mn-ea"/>
                <a:cs typeface="Arial"/>
              </a:rPr>
              <a:t>COLORPICKER</a:t>
            </a:r>
            <a:r>
              <a:rPr lang="de-DE" sz="1200" b="0" i="0" kern="1200" dirty="0" smtClean="0">
                <a:solidFill>
                  <a:schemeClr val="bg1"/>
                </a:solidFill>
                <a:latin typeface="+mj-lt"/>
                <a:ea typeface="+mn-ea"/>
                <a:cs typeface="Arial"/>
              </a:rPr>
              <a:t>:</a:t>
            </a:r>
          </a:p>
          <a:p>
            <a:pPr algn="l"/>
            <a:r>
              <a:rPr lang="de-DE" sz="1200" b="0" i="0" kern="1200" dirty="0" smtClean="0">
                <a:solidFill>
                  <a:schemeClr val="bg1"/>
                </a:solidFill>
                <a:latin typeface="+mj-lt"/>
                <a:ea typeface="+mn-ea"/>
                <a:cs typeface="Arial"/>
              </a:rPr>
              <a:t>Zum Auswählen der korrekten Farbe mit dem Tool »Farbe auswählen« auf das jeweilige Feld unten klicken oder den Web/RGB farbwert manuell</a:t>
            </a:r>
            <a:r>
              <a:rPr lang="de-DE" sz="1200" b="0" i="0" kern="1200" baseline="0" dirty="0" smtClean="0">
                <a:solidFill>
                  <a:schemeClr val="bg1"/>
                </a:solidFill>
                <a:latin typeface="+mj-lt"/>
                <a:ea typeface="+mn-ea"/>
                <a:cs typeface="Arial"/>
              </a:rPr>
              <a:t> eingeben:</a:t>
            </a:r>
            <a:endParaRPr lang="de-DE" sz="1200" b="0" i="0" kern="1200" dirty="0" smtClean="0">
              <a:solidFill>
                <a:schemeClr val="bg1"/>
              </a:solidFill>
              <a:latin typeface="+mj-lt"/>
              <a:ea typeface="+mn-ea"/>
              <a:cs typeface="Arial"/>
            </a:endParaRPr>
          </a:p>
          <a:p>
            <a:pPr algn="l"/>
            <a:endParaRPr lang="de-DE" sz="1200" b="1" i="0" kern="1200" dirty="0">
              <a:solidFill>
                <a:schemeClr val="bg1"/>
              </a:solidFill>
              <a:latin typeface="+mj-lt"/>
              <a:ea typeface="+mn-ea"/>
              <a:cs typeface="Arial"/>
            </a:endParaRPr>
          </a:p>
        </p:txBody>
      </p:sp>
      <p:sp>
        <p:nvSpPr>
          <p:cNvPr id="39" name="Textplatzhalter 9"/>
          <p:cNvSpPr txBox="1">
            <a:spLocks/>
          </p:cNvSpPr>
          <p:nvPr userDrawn="1"/>
        </p:nvSpPr>
        <p:spPr>
          <a:xfrm>
            <a:off x="310551" y="6405565"/>
            <a:ext cx="4133850" cy="21907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buFont typeface="Arial" pitchFamily="34" charset="0"/>
              <a:buNone/>
              <a:defRPr sz="1000"/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79C7D"/>
              </a:buClr>
              <a:buSzTx/>
              <a:buFont typeface="Arial" pitchFamily="34" charset="0"/>
              <a:buNone/>
              <a:tabLst/>
              <a:defRPr/>
            </a:pPr>
            <a:fld id="{8326D033-20DA-4AE8-992F-06E68E102FA2}" type="slidenum">
              <a:rPr kumimoji="0" lang="de-AT" sz="1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179C7D"/>
                </a:buClr>
                <a:buSzTx/>
                <a:buFont typeface="Arial" pitchFamily="34" charset="0"/>
                <a:buNone/>
                <a:tabLst/>
                <a:defRPr/>
              </a:pPr>
              <a:t>‹Nr.›</a:t>
            </a:fld>
            <a:endParaRPr kumimoji="0" lang="de-AT" sz="1000" b="0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8241323" y="6400801"/>
            <a:ext cx="199292" cy="215900"/>
          </a:xfrm>
          <a:prstGeom prst="rect">
            <a:avLst/>
          </a:prstGeom>
          <a:solidFill>
            <a:srgbClr val="658E0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 bwMode="auto">
          <a:xfrm>
            <a:off x="7889631" y="6400801"/>
            <a:ext cx="199292" cy="215900"/>
          </a:xfrm>
          <a:prstGeom prst="rect">
            <a:avLst/>
          </a:prstGeom>
          <a:solidFill>
            <a:srgbClr val="6D99C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auto">
          <a:xfrm>
            <a:off x="7537939" y="6400801"/>
            <a:ext cx="199292" cy="215900"/>
          </a:xfrm>
          <a:prstGeom prst="rect">
            <a:avLst/>
          </a:prstGeom>
          <a:solidFill>
            <a:srgbClr val="123C8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 bwMode="auto">
          <a:xfrm>
            <a:off x="6482863" y="6400801"/>
            <a:ext cx="199292" cy="215900"/>
          </a:xfrm>
          <a:prstGeom prst="rect">
            <a:avLst/>
          </a:prstGeom>
          <a:solidFill>
            <a:srgbClr val="F1631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6131170" y="6400801"/>
            <a:ext cx="199292" cy="215900"/>
          </a:xfrm>
          <a:prstGeom prst="rect">
            <a:avLst/>
          </a:prstGeom>
          <a:solidFill>
            <a:srgbClr val="F8CB1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26" name="Rechteck 25"/>
          <p:cNvSpPr/>
          <p:nvPr userDrawn="1"/>
        </p:nvSpPr>
        <p:spPr bwMode="auto">
          <a:xfrm>
            <a:off x="7186247" y="6400801"/>
            <a:ext cx="199292" cy="215900"/>
          </a:xfrm>
          <a:prstGeom prst="rect">
            <a:avLst/>
          </a:prstGeom>
          <a:solidFill>
            <a:srgbClr val="69045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27" name="Rechteck 26"/>
          <p:cNvSpPr/>
          <p:nvPr userDrawn="1"/>
        </p:nvSpPr>
        <p:spPr bwMode="auto">
          <a:xfrm>
            <a:off x="6834555" y="6400801"/>
            <a:ext cx="199292" cy="215900"/>
          </a:xfrm>
          <a:prstGeom prst="rect">
            <a:avLst/>
          </a:prstGeom>
          <a:solidFill>
            <a:srgbClr val="90090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pic>
        <p:nvPicPr>
          <p:cNvPr id="32" name="Grafik 31" descr="fokus_rgb_nur signet.wmf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8582404" y="6400800"/>
            <a:ext cx="214271" cy="216000"/>
          </a:xfrm>
          <a:prstGeom prst="rect">
            <a:avLst/>
          </a:prstGeom>
        </p:spPr>
      </p:pic>
      <p:pic>
        <p:nvPicPr>
          <p:cNvPr id="38" name="Bild 37" descr="FOKUS-FARBEN-2009_gedeckt.pn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9317680" y="1817195"/>
            <a:ext cx="2915728" cy="47660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227" r:id="rId1"/>
    <p:sldLayoutId id="2147486228" r:id="rId2"/>
    <p:sldLayoutId id="2147486230" r:id="rId3"/>
    <p:sldLayoutId id="2147486329" r:id="rId4"/>
    <p:sldLayoutId id="2147486313" r:id="rId5"/>
    <p:sldLayoutId id="2147486312" r:id="rId6"/>
    <p:sldLayoutId id="2147486314" r:id="rId7"/>
    <p:sldLayoutId id="2147486315" r:id="rId8"/>
    <p:sldLayoutId id="2147486316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363538" indent="-363538" algn="l" defTabSz="354013" rtl="0" eaLnBrk="1" latinLnBrk="0" hangingPunct="1">
        <a:spcBef>
          <a:spcPct val="20000"/>
        </a:spcBef>
        <a:buClr>
          <a:srgbClr val="F9CA0D"/>
        </a:buClr>
        <a:buFont typeface="Wingdings" charset="2"/>
        <a:buChar char="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Wingdings" charset="2"/>
        <a:buChar char="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Symbol" pitchFamily="18" charset="2"/>
        <a:buChar char="-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pitchFamily="2" charset="2"/>
        <a:buChar char="§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0" y="0"/>
            <a:ext cx="9144000" cy="529200"/>
          </a:xfrm>
          <a:prstGeom prst="rect">
            <a:avLst/>
          </a:prstGeom>
          <a:solidFill>
            <a:srgbClr val="F3660E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5486400" y="0"/>
            <a:ext cx="3657600" cy="529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2000" y="720000"/>
            <a:ext cx="8280000" cy="720000"/>
          </a:xfrm>
          <a:prstGeom prst="rect">
            <a:avLst/>
          </a:prstGeom>
        </p:spPr>
        <p:txBody>
          <a:bodyPr vert="horz" lIns="0" tIns="0" rIns="91440" bIns="0" rtlCol="0" anchor="t" anchorCtr="0">
            <a:noAutofit/>
          </a:bodyPr>
          <a:lstStyle/>
          <a:p>
            <a:r>
              <a:rPr lang="de-DE" dirty="0" smtClean="0"/>
              <a:t>Headline   ̶ Tahoma Regular 22pt</a:t>
            </a:r>
            <a:br>
              <a:rPr lang="de-DE" dirty="0" smtClean="0"/>
            </a:br>
            <a:r>
              <a:rPr lang="de-DE" dirty="0" smtClean="0">
                <a:solidFill>
                  <a:srgbClr val="F3660E"/>
                </a:solidFill>
              </a:rPr>
              <a:t>Zweite Zeile bitte immer in Kopfbalkenfarbe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717200"/>
            <a:ext cx="8280000" cy="441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Stichpunkt (</a:t>
            </a:r>
            <a:r>
              <a:rPr lang="de-DE" dirty="0" err="1" smtClean="0"/>
              <a:t>Tahoma</a:t>
            </a:r>
            <a:r>
              <a:rPr lang="de-DE" dirty="0" smtClean="0"/>
              <a:t> Regular, 16pt)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1"/>
            <a:r>
              <a:rPr lang="de-DE" dirty="0" smtClean="0"/>
              <a:t>Zweite Ebene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2"/>
            <a:r>
              <a:rPr lang="de-DE" dirty="0" smtClean="0"/>
              <a:t>Dritte Ebene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3"/>
            <a:r>
              <a:rPr lang="de-DE" dirty="0" smtClean="0"/>
              <a:t>Vierte Ebene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4"/>
            <a:r>
              <a:rPr lang="de-DE" dirty="0" smtClean="0"/>
              <a:t>Fünfte Ebene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4"/>
            <a:endParaRPr lang="de-DE" dirty="0" smtClean="0"/>
          </a:p>
        </p:txBody>
      </p:sp>
      <p:sp>
        <p:nvSpPr>
          <p:cNvPr id="28" name="Textfeld 27"/>
          <p:cNvSpPr txBox="1"/>
          <p:nvPr/>
        </p:nvSpPr>
        <p:spPr>
          <a:xfrm>
            <a:off x="6705605" y="144004"/>
            <a:ext cx="20939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600" b="0" i="0" dirty="0" smtClean="0">
                <a:solidFill>
                  <a:schemeClr val="bg1"/>
                </a:solidFill>
                <a:latin typeface="+mn-lt"/>
                <a:cs typeface="Arial"/>
              </a:rPr>
              <a:t>Fraunhofer </a:t>
            </a:r>
            <a:r>
              <a:rPr lang="de-DE" sz="1600" b="1" i="0" dirty="0" smtClean="0">
                <a:solidFill>
                  <a:schemeClr val="bg1"/>
                </a:solidFill>
                <a:latin typeface="+mn-lt"/>
                <a:cs typeface="Arial"/>
              </a:rPr>
              <a:t>FOKUS</a:t>
            </a:r>
            <a:endParaRPr lang="de-DE" sz="1600" b="1" i="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cxnSp>
        <p:nvCxnSpPr>
          <p:cNvPr id="30" name="Gerade Verbindung 29"/>
          <p:cNvCxnSpPr/>
          <p:nvPr/>
        </p:nvCxnSpPr>
        <p:spPr>
          <a:xfrm>
            <a:off x="0" y="6246722"/>
            <a:ext cx="9144000" cy="1588"/>
          </a:xfrm>
          <a:prstGeom prst="line">
            <a:avLst/>
          </a:prstGeom>
          <a:ln w="6350">
            <a:solidFill>
              <a:srgbClr val="606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310551" y="144003"/>
            <a:ext cx="29157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600" b="0" i="0" kern="1200" dirty="0" smtClean="0">
                <a:solidFill>
                  <a:schemeClr val="bg1"/>
                </a:solidFill>
                <a:latin typeface="+mj-lt"/>
                <a:ea typeface="+mn-ea"/>
                <a:cs typeface="Arial"/>
              </a:rPr>
              <a:t>Competence Center </a:t>
            </a:r>
            <a:r>
              <a:rPr lang="de-DE" sz="1600" b="1" i="0" kern="1200" dirty="0" smtClean="0">
                <a:solidFill>
                  <a:schemeClr val="bg1"/>
                </a:solidFill>
                <a:latin typeface="+mj-lt"/>
                <a:ea typeface="+mn-ea"/>
                <a:cs typeface="Arial"/>
              </a:rPr>
              <a:t>NGNI</a:t>
            </a:r>
            <a:endParaRPr lang="de-DE" sz="1600" b="1" i="0" kern="1200" dirty="0">
              <a:solidFill>
                <a:schemeClr val="bg1"/>
              </a:solidFill>
              <a:latin typeface="+mj-lt"/>
              <a:ea typeface="+mn-ea"/>
              <a:cs typeface="Arial"/>
            </a:endParaRPr>
          </a:p>
        </p:txBody>
      </p:sp>
      <p:sp>
        <p:nvSpPr>
          <p:cNvPr id="20" name="Textfeld 19"/>
          <p:cNvSpPr txBox="1"/>
          <p:nvPr userDrawn="1"/>
        </p:nvSpPr>
        <p:spPr>
          <a:xfrm>
            <a:off x="9317680" y="709200"/>
            <a:ext cx="291572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b="1" i="0" kern="1200" dirty="0" smtClean="0">
                <a:solidFill>
                  <a:schemeClr val="bg1"/>
                </a:solidFill>
                <a:latin typeface="+mj-lt"/>
                <a:ea typeface="+mn-ea"/>
                <a:cs typeface="Arial"/>
              </a:rPr>
              <a:t>COLORPICKER</a:t>
            </a:r>
            <a:r>
              <a:rPr lang="de-DE" sz="1200" b="0" i="0" kern="1200" dirty="0" smtClean="0">
                <a:solidFill>
                  <a:schemeClr val="bg1"/>
                </a:solidFill>
                <a:latin typeface="+mj-lt"/>
                <a:ea typeface="+mn-ea"/>
                <a:cs typeface="Arial"/>
              </a:rPr>
              <a:t>:</a:t>
            </a:r>
          </a:p>
          <a:p>
            <a:pPr algn="l"/>
            <a:r>
              <a:rPr lang="de-DE" sz="1200" b="0" i="0" kern="1200" dirty="0" smtClean="0">
                <a:solidFill>
                  <a:schemeClr val="bg1"/>
                </a:solidFill>
                <a:latin typeface="+mj-lt"/>
                <a:ea typeface="+mn-ea"/>
                <a:cs typeface="Arial"/>
              </a:rPr>
              <a:t>Zum Auswählen der korrekten Farbe mit dem Tool »Farbe auswählen« auf das jeweilige Feld unten klicken oder den Web/RGB farbwert manuell</a:t>
            </a:r>
            <a:r>
              <a:rPr lang="de-DE" sz="1200" b="0" i="0" kern="1200" baseline="0" dirty="0" smtClean="0">
                <a:solidFill>
                  <a:schemeClr val="bg1"/>
                </a:solidFill>
                <a:latin typeface="+mj-lt"/>
                <a:ea typeface="+mn-ea"/>
                <a:cs typeface="Arial"/>
              </a:rPr>
              <a:t> eingeben:</a:t>
            </a:r>
            <a:endParaRPr lang="de-DE" sz="1200" b="0" i="0" kern="1200" dirty="0" smtClean="0">
              <a:solidFill>
                <a:schemeClr val="bg1"/>
              </a:solidFill>
              <a:latin typeface="+mj-lt"/>
              <a:ea typeface="+mn-ea"/>
              <a:cs typeface="Arial"/>
            </a:endParaRPr>
          </a:p>
          <a:p>
            <a:pPr algn="l"/>
            <a:endParaRPr lang="de-DE" sz="1200" b="1" i="0" kern="1200" dirty="0">
              <a:solidFill>
                <a:schemeClr val="bg1"/>
              </a:solidFill>
              <a:latin typeface="+mj-lt"/>
              <a:ea typeface="+mn-ea"/>
              <a:cs typeface="Arial"/>
            </a:endParaRPr>
          </a:p>
        </p:txBody>
      </p:sp>
      <p:sp>
        <p:nvSpPr>
          <p:cNvPr id="40" name="Textplatzhalter 9"/>
          <p:cNvSpPr txBox="1">
            <a:spLocks/>
          </p:cNvSpPr>
          <p:nvPr userDrawn="1"/>
        </p:nvSpPr>
        <p:spPr>
          <a:xfrm>
            <a:off x="310551" y="6405565"/>
            <a:ext cx="4133850" cy="21907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buFont typeface="Arial" pitchFamily="34" charset="0"/>
              <a:buNone/>
              <a:defRPr sz="1000"/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79C7D"/>
              </a:buClr>
              <a:buSzTx/>
              <a:buFont typeface="Arial" pitchFamily="34" charset="0"/>
              <a:buNone/>
              <a:tabLst/>
              <a:defRPr/>
            </a:pPr>
            <a:fld id="{8326D033-20DA-4AE8-992F-06E68E102FA2}" type="slidenum">
              <a:rPr kumimoji="0" lang="de-AT" sz="1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179C7D"/>
                </a:buClr>
                <a:buSzTx/>
                <a:buFont typeface="Arial" pitchFamily="34" charset="0"/>
                <a:buNone/>
                <a:tabLst/>
                <a:defRPr/>
              </a:pPr>
              <a:t>‹Nr.›</a:t>
            </a:fld>
            <a:endParaRPr kumimoji="0" lang="de-AT" sz="1000" b="0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8241323" y="6400801"/>
            <a:ext cx="199292" cy="215900"/>
          </a:xfrm>
          <a:prstGeom prst="rect">
            <a:avLst/>
          </a:prstGeom>
          <a:solidFill>
            <a:srgbClr val="658E0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 bwMode="auto">
          <a:xfrm>
            <a:off x="7889631" y="6400801"/>
            <a:ext cx="199292" cy="215900"/>
          </a:xfrm>
          <a:prstGeom prst="rect">
            <a:avLst/>
          </a:prstGeom>
          <a:solidFill>
            <a:srgbClr val="6D99C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auto">
          <a:xfrm>
            <a:off x="7537939" y="6400801"/>
            <a:ext cx="199292" cy="215900"/>
          </a:xfrm>
          <a:prstGeom prst="rect">
            <a:avLst/>
          </a:prstGeom>
          <a:solidFill>
            <a:srgbClr val="123C8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 bwMode="auto">
          <a:xfrm>
            <a:off x="6482863" y="6400801"/>
            <a:ext cx="199292" cy="215900"/>
          </a:xfrm>
          <a:prstGeom prst="rect">
            <a:avLst/>
          </a:prstGeom>
          <a:solidFill>
            <a:srgbClr val="F1631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6131170" y="6400801"/>
            <a:ext cx="199292" cy="215900"/>
          </a:xfrm>
          <a:prstGeom prst="rect">
            <a:avLst/>
          </a:prstGeom>
          <a:solidFill>
            <a:srgbClr val="F8CB1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26" name="Rechteck 25"/>
          <p:cNvSpPr/>
          <p:nvPr userDrawn="1"/>
        </p:nvSpPr>
        <p:spPr bwMode="auto">
          <a:xfrm>
            <a:off x="7186247" y="6400801"/>
            <a:ext cx="199292" cy="215900"/>
          </a:xfrm>
          <a:prstGeom prst="rect">
            <a:avLst/>
          </a:prstGeom>
          <a:solidFill>
            <a:srgbClr val="69045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27" name="Rechteck 26"/>
          <p:cNvSpPr/>
          <p:nvPr userDrawn="1"/>
        </p:nvSpPr>
        <p:spPr bwMode="auto">
          <a:xfrm>
            <a:off x="6834555" y="6400801"/>
            <a:ext cx="199292" cy="215900"/>
          </a:xfrm>
          <a:prstGeom prst="rect">
            <a:avLst/>
          </a:prstGeom>
          <a:solidFill>
            <a:srgbClr val="90090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pic>
        <p:nvPicPr>
          <p:cNvPr id="32" name="Grafik 31" descr="fokus_rgb_nur signet.wmf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8582404" y="6400800"/>
            <a:ext cx="214271" cy="216000"/>
          </a:xfrm>
          <a:prstGeom prst="rect">
            <a:avLst/>
          </a:prstGeom>
        </p:spPr>
      </p:pic>
      <p:pic>
        <p:nvPicPr>
          <p:cNvPr id="39" name="Bild 38" descr="FOKUS-FARBEN-2009_gedeckt.pn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9317680" y="1817195"/>
            <a:ext cx="2915728" cy="47660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238" r:id="rId1"/>
    <p:sldLayoutId id="2147486239" r:id="rId2"/>
    <p:sldLayoutId id="2147486241" r:id="rId3"/>
    <p:sldLayoutId id="2147486240" r:id="rId4"/>
    <p:sldLayoutId id="2147486317" r:id="rId5"/>
    <p:sldLayoutId id="2147486318" r:id="rId6"/>
    <p:sldLayoutId id="2147486319" r:id="rId7"/>
    <p:sldLayoutId id="2147486246" r:id="rId8"/>
    <p:sldLayoutId id="2147486331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363538" indent="-363538" algn="l" defTabSz="354013" rtl="0" eaLnBrk="1" latinLnBrk="0" hangingPunct="1">
        <a:spcBef>
          <a:spcPct val="20000"/>
        </a:spcBef>
        <a:buClr>
          <a:srgbClr val="F3660E"/>
        </a:buClr>
        <a:buFont typeface="Wingdings" charset="2"/>
        <a:buChar char="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Wingdings" charset="2"/>
        <a:buChar char="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Symbol" pitchFamily="18" charset="2"/>
        <a:buChar char="-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pitchFamily="2" charset="2"/>
        <a:buChar char="§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0" y="0"/>
            <a:ext cx="9144000" cy="529200"/>
          </a:xfrm>
          <a:prstGeom prst="rect">
            <a:avLst/>
          </a:prstGeom>
          <a:solidFill>
            <a:srgbClr val="648A0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endParaRPr lang="de-DE" dirty="0">
              <a:solidFill>
                <a:srgbClr val="658E0C"/>
              </a:solidFill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5486400" y="0"/>
            <a:ext cx="3657600" cy="529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10551" y="144003"/>
            <a:ext cx="29157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600" b="0" i="0" kern="1200" dirty="0" smtClean="0">
                <a:solidFill>
                  <a:schemeClr val="bg1"/>
                </a:solidFill>
                <a:latin typeface="+mj-lt"/>
                <a:ea typeface="+mn-ea"/>
                <a:cs typeface="Arial"/>
              </a:rPr>
              <a:t>Competence Center </a:t>
            </a:r>
            <a:r>
              <a:rPr lang="de-DE" sz="1600" b="1" i="0" kern="1200" dirty="0" smtClean="0">
                <a:solidFill>
                  <a:schemeClr val="bg1"/>
                </a:solidFill>
                <a:latin typeface="+mj-lt"/>
                <a:ea typeface="+mn-ea"/>
                <a:cs typeface="Arial"/>
              </a:rPr>
              <a:t>ELAN</a:t>
            </a:r>
            <a:endParaRPr lang="de-DE" sz="1600" b="1" i="0" kern="1200" dirty="0">
              <a:solidFill>
                <a:schemeClr val="bg1"/>
              </a:solidFill>
              <a:latin typeface="+mj-lt"/>
              <a:ea typeface="+mn-ea"/>
              <a:cs typeface="Arial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2000" y="720000"/>
            <a:ext cx="8280000" cy="720000"/>
          </a:xfrm>
          <a:prstGeom prst="rect">
            <a:avLst/>
          </a:prstGeom>
        </p:spPr>
        <p:txBody>
          <a:bodyPr vert="horz" lIns="0" tIns="0" rIns="91440" bIns="0" rtlCol="0" anchor="t" anchorCtr="0">
            <a:noAutofit/>
          </a:bodyPr>
          <a:lstStyle/>
          <a:p>
            <a:r>
              <a:rPr lang="de-DE" dirty="0" smtClean="0"/>
              <a:t>Headline   ̶ Tahoma Regular 22pt</a:t>
            </a:r>
            <a:br>
              <a:rPr lang="de-DE" dirty="0" smtClean="0"/>
            </a:br>
            <a:r>
              <a:rPr lang="de-DE" dirty="0" smtClean="0">
                <a:solidFill>
                  <a:srgbClr val="648A0A"/>
                </a:solidFill>
              </a:rPr>
              <a:t>Zweite Zeile bitte immer in Kopfbalkenfarbe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717200"/>
            <a:ext cx="8280000" cy="441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Stichpunkt (</a:t>
            </a:r>
            <a:r>
              <a:rPr lang="de-DE" dirty="0" err="1" smtClean="0"/>
              <a:t>Tahoma</a:t>
            </a:r>
            <a:r>
              <a:rPr lang="de-DE" dirty="0" smtClean="0"/>
              <a:t> Regular, 16pt)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1"/>
            <a:r>
              <a:rPr lang="de-DE" dirty="0" smtClean="0"/>
              <a:t>Zweite Ebene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2"/>
            <a:r>
              <a:rPr lang="de-DE" dirty="0" smtClean="0"/>
              <a:t>Dritte Ebene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3"/>
            <a:r>
              <a:rPr lang="de-DE" dirty="0" smtClean="0"/>
              <a:t>Vierte Ebene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4"/>
            <a:r>
              <a:rPr lang="de-DE" dirty="0" smtClean="0"/>
              <a:t>Fünfte Ebene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4"/>
            <a:endParaRPr lang="de-DE" dirty="0" smtClean="0"/>
          </a:p>
        </p:txBody>
      </p:sp>
      <p:sp>
        <p:nvSpPr>
          <p:cNvPr id="28" name="Textfeld 27"/>
          <p:cNvSpPr txBox="1"/>
          <p:nvPr/>
        </p:nvSpPr>
        <p:spPr>
          <a:xfrm>
            <a:off x="6705605" y="144004"/>
            <a:ext cx="20939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600" b="0" i="0" dirty="0" smtClean="0">
                <a:solidFill>
                  <a:schemeClr val="bg1"/>
                </a:solidFill>
                <a:latin typeface="+mn-lt"/>
                <a:cs typeface="Arial"/>
              </a:rPr>
              <a:t>Fraunhofer </a:t>
            </a:r>
            <a:r>
              <a:rPr lang="de-DE" sz="1600" b="1" i="0" dirty="0" smtClean="0">
                <a:solidFill>
                  <a:schemeClr val="bg1"/>
                </a:solidFill>
                <a:latin typeface="+mn-lt"/>
                <a:cs typeface="Arial"/>
              </a:rPr>
              <a:t>FOKUS</a:t>
            </a:r>
            <a:endParaRPr lang="de-DE" sz="1600" b="1" i="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cxnSp>
        <p:nvCxnSpPr>
          <p:cNvPr id="30" name="Gerade Verbindung 29"/>
          <p:cNvCxnSpPr/>
          <p:nvPr/>
        </p:nvCxnSpPr>
        <p:spPr>
          <a:xfrm>
            <a:off x="0" y="6246722"/>
            <a:ext cx="9144000" cy="1588"/>
          </a:xfrm>
          <a:prstGeom prst="line">
            <a:avLst/>
          </a:prstGeom>
          <a:ln w="6350">
            <a:solidFill>
              <a:srgbClr val="606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 userDrawn="1"/>
        </p:nvSpPr>
        <p:spPr>
          <a:xfrm>
            <a:off x="9317680" y="709200"/>
            <a:ext cx="291572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b="1" i="0" kern="1200" dirty="0" smtClean="0">
                <a:solidFill>
                  <a:schemeClr val="bg1"/>
                </a:solidFill>
                <a:latin typeface="+mj-lt"/>
                <a:ea typeface="+mn-ea"/>
                <a:cs typeface="Arial"/>
              </a:rPr>
              <a:t>COLORPICKER</a:t>
            </a:r>
            <a:r>
              <a:rPr lang="de-DE" sz="1200" b="0" i="0" kern="1200" dirty="0" smtClean="0">
                <a:solidFill>
                  <a:schemeClr val="bg1"/>
                </a:solidFill>
                <a:latin typeface="+mj-lt"/>
                <a:ea typeface="+mn-ea"/>
                <a:cs typeface="Arial"/>
              </a:rPr>
              <a:t>:</a:t>
            </a:r>
          </a:p>
          <a:p>
            <a:pPr algn="l"/>
            <a:r>
              <a:rPr lang="de-DE" sz="1200" b="0" i="0" kern="1200" dirty="0" smtClean="0">
                <a:solidFill>
                  <a:schemeClr val="bg1"/>
                </a:solidFill>
                <a:latin typeface="+mj-lt"/>
                <a:ea typeface="+mn-ea"/>
                <a:cs typeface="Arial"/>
              </a:rPr>
              <a:t>Zum Auswählen der korrekten Farbe mit dem Tool »Farbe auswählen« auf das jeweilige Feld unten klicken oder den Web/RGB farbwert manuell</a:t>
            </a:r>
            <a:r>
              <a:rPr lang="de-DE" sz="1200" b="0" i="0" kern="1200" baseline="0" dirty="0" smtClean="0">
                <a:solidFill>
                  <a:schemeClr val="bg1"/>
                </a:solidFill>
                <a:latin typeface="+mj-lt"/>
                <a:ea typeface="+mn-ea"/>
                <a:cs typeface="Arial"/>
              </a:rPr>
              <a:t> eingeben:</a:t>
            </a:r>
            <a:endParaRPr lang="de-DE" sz="1200" b="0" i="0" kern="1200" dirty="0" smtClean="0">
              <a:solidFill>
                <a:schemeClr val="bg1"/>
              </a:solidFill>
              <a:latin typeface="+mj-lt"/>
              <a:ea typeface="+mn-ea"/>
              <a:cs typeface="Arial"/>
            </a:endParaRPr>
          </a:p>
          <a:p>
            <a:pPr algn="l"/>
            <a:endParaRPr lang="de-DE" sz="1200" b="1" i="0" kern="1200" dirty="0">
              <a:solidFill>
                <a:schemeClr val="bg1"/>
              </a:solidFill>
              <a:latin typeface="+mj-lt"/>
              <a:ea typeface="+mn-ea"/>
              <a:cs typeface="Arial"/>
            </a:endParaRPr>
          </a:p>
        </p:txBody>
      </p:sp>
      <p:sp>
        <p:nvSpPr>
          <p:cNvPr id="41" name="Textplatzhalter 9"/>
          <p:cNvSpPr txBox="1">
            <a:spLocks/>
          </p:cNvSpPr>
          <p:nvPr userDrawn="1"/>
        </p:nvSpPr>
        <p:spPr>
          <a:xfrm>
            <a:off x="310551" y="6405565"/>
            <a:ext cx="4133850" cy="21907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buFont typeface="Arial" pitchFamily="34" charset="0"/>
              <a:buNone/>
              <a:defRPr sz="1000"/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79C7D"/>
              </a:buClr>
              <a:buSzTx/>
              <a:buFont typeface="Arial" pitchFamily="34" charset="0"/>
              <a:buNone/>
              <a:tabLst/>
              <a:defRPr/>
            </a:pPr>
            <a:fld id="{8326D033-20DA-4AE8-992F-06E68E102FA2}" type="slidenum">
              <a:rPr kumimoji="0" lang="de-AT" sz="1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179C7D"/>
                </a:buClr>
                <a:buSzTx/>
                <a:buFont typeface="Arial" pitchFamily="34" charset="0"/>
                <a:buNone/>
                <a:tabLst/>
                <a:defRPr/>
              </a:pPr>
              <a:t>‹Nr.›</a:t>
            </a:fld>
            <a:endParaRPr kumimoji="0" lang="de-AT" sz="1000" b="0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8241323" y="6400801"/>
            <a:ext cx="199292" cy="215900"/>
          </a:xfrm>
          <a:prstGeom prst="rect">
            <a:avLst/>
          </a:prstGeom>
          <a:solidFill>
            <a:srgbClr val="658E0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 bwMode="auto">
          <a:xfrm>
            <a:off x="7889631" y="6400801"/>
            <a:ext cx="199292" cy="215900"/>
          </a:xfrm>
          <a:prstGeom prst="rect">
            <a:avLst/>
          </a:prstGeom>
          <a:solidFill>
            <a:srgbClr val="6D99C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auto">
          <a:xfrm>
            <a:off x="7537939" y="6400801"/>
            <a:ext cx="199292" cy="215900"/>
          </a:xfrm>
          <a:prstGeom prst="rect">
            <a:avLst/>
          </a:prstGeom>
          <a:solidFill>
            <a:srgbClr val="123C8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 bwMode="auto">
          <a:xfrm>
            <a:off x="6482863" y="6400801"/>
            <a:ext cx="199292" cy="215900"/>
          </a:xfrm>
          <a:prstGeom prst="rect">
            <a:avLst/>
          </a:prstGeom>
          <a:solidFill>
            <a:srgbClr val="F1631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6131170" y="6400801"/>
            <a:ext cx="199292" cy="215900"/>
          </a:xfrm>
          <a:prstGeom prst="rect">
            <a:avLst/>
          </a:prstGeom>
          <a:solidFill>
            <a:srgbClr val="F8CB1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26" name="Rechteck 25"/>
          <p:cNvSpPr/>
          <p:nvPr userDrawn="1"/>
        </p:nvSpPr>
        <p:spPr bwMode="auto">
          <a:xfrm>
            <a:off x="7186247" y="6400801"/>
            <a:ext cx="199292" cy="215900"/>
          </a:xfrm>
          <a:prstGeom prst="rect">
            <a:avLst/>
          </a:prstGeom>
          <a:solidFill>
            <a:srgbClr val="69045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27" name="Rechteck 26"/>
          <p:cNvSpPr/>
          <p:nvPr userDrawn="1"/>
        </p:nvSpPr>
        <p:spPr bwMode="auto">
          <a:xfrm>
            <a:off x="6834555" y="6400801"/>
            <a:ext cx="199292" cy="215900"/>
          </a:xfrm>
          <a:prstGeom prst="rect">
            <a:avLst/>
          </a:prstGeom>
          <a:solidFill>
            <a:srgbClr val="90090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pic>
        <p:nvPicPr>
          <p:cNvPr id="32" name="Grafik 31" descr="fokus_rgb_nur signet.wmf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8582404" y="6400800"/>
            <a:ext cx="214271" cy="216000"/>
          </a:xfrm>
          <a:prstGeom prst="rect">
            <a:avLst/>
          </a:prstGeom>
        </p:spPr>
      </p:pic>
      <p:pic>
        <p:nvPicPr>
          <p:cNvPr id="40" name="Bild 39" descr="FOKUS-FARBEN-2009_gedeckt.pn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9317680" y="1817195"/>
            <a:ext cx="2915728" cy="47660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293" r:id="rId1"/>
    <p:sldLayoutId id="2147486294" r:id="rId2"/>
    <p:sldLayoutId id="2147486296" r:id="rId3"/>
    <p:sldLayoutId id="2147486295" r:id="rId4"/>
    <p:sldLayoutId id="2147486297" r:id="rId5"/>
    <p:sldLayoutId id="2147486298" r:id="rId6"/>
    <p:sldLayoutId id="2147486328" r:id="rId7"/>
    <p:sldLayoutId id="2147486301" r:id="rId8"/>
    <p:sldLayoutId id="2147486336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363538" indent="-363538" algn="l" defTabSz="457200" rtl="0" eaLnBrk="1" latinLnBrk="0" hangingPunct="1">
        <a:spcBef>
          <a:spcPct val="20000"/>
        </a:spcBef>
        <a:buClr>
          <a:srgbClr val="648A0A"/>
        </a:buClr>
        <a:buFont typeface="Wingdings" pitchFamily="2" charset="2"/>
        <a:buChar char="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Wingdings" charset="2"/>
        <a:buChar char="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Symbol" pitchFamily="18" charset="2"/>
        <a:buChar char="-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pitchFamily="2" charset="2"/>
        <a:buChar char="§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" descr="C:\Users\bdi\Downloads\internet_kle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000" y="1874658"/>
            <a:ext cx="5469339" cy="393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Representational</a:t>
            </a:r>
            <a:r>
              <a:rPr lang="de-DE" dirty="0" smtClean="0"/>
              <a:t> State Transfer Protocol</a:t>
            </a:r>
            <a:br>
              <a:rPr lang="de-DE" dirty="0" smtClean="0"/>
            </a:br>
            <a:r>
              <a:rPr lang="de-DE" dirty="0" smtClean="0">
                <a:solidFill>
                  <a:srgbClr val="648A0A"/>
                </a:solidFill>
              </a:rPr>
              <a:t>REST</a:t>
            </a:r>
            <a:endParaRPr lang="de-AT" dirty="0">
              <a:solidFill>
                <a:srgbClr val="648A0A"/>
              </a:solidFill>
            </a:endParaRPr>
          </a:p>
        </p:txBody>
      </p:sp>
      <p:sp>
        <p:nvSpPr>
          <p:cNvPr id="7" name="Gestreifter Pfeil nach rechts 6"/>
          <p:cNvSpPr/>
          <p:nvPr/>
        </p:nvSpPr>
        <p:spPr>
          <a:xfrm>
            <a:off x="1972734" y="2517681"/>
            <a:ext cx="3750733" cy="712101"/>
          </a:xfrm>
          <a:prstGeom prst="stripedRightArrow">
            <a:avLst/>
          </a:prstGeom>
          <a:solidFill>
            <a:srgbClr val="648A0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 smtClean="0"/>
              <a:t>http://example.rest/members</a:t>
            </a:r>
            <a:endParaRPr lang="de-DE" sz="1800" dirty="0"/>
          </a:p>
        </p:txBody>
      </p:sp>
      <p:grpSp>
        <p:nvGrpSpPr>
          <p:cNvPr id="84" name="Gruppieren 83"/>
          <p:cNvGrpSpPr/>
          <p:nvPr/>
        </p:nvGrpSpPr>
        <p:grpSpPr>
          <a:xfrm>
            <a:off x="6228501" y="2534047"/>
            <a:ext cx="1498922" cy="1735957"/>
            <a:chOff x="5841287" y="2534047"/>
            <a:chExt cx="1498922" cy="1735957"/>
          </a:xfrm>
        </p:grpSpPr>
        <p:grpSp>
          <p:nvGrpSpPr>
            <p:cNvPr id="85" name="Gruppieren 84"/>
            <p:cNvGrpSpPr/>
            <p:nvPr/>
          </p:nvGrpSpPr>
          <p:grpSpPr>
            <a:xfrm>
              <a:off x="5841287" y="2534047"/>
              <a:ext cx="736922" cy="973957"/>
              <a:chOff x="6715398" y="3700667"/>
              <a:chExt cx="736922" cy="973957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01" name="Abgerundetes Rechteck 100"/>
              <p:cNvSpPr/>
              <p:nvPr/>
            </p:nvSpPr>
            <p:spPr>
              <a:xfrm>
                <a:off x="6715398" y="4126659"/>
                <a:ext cx="736922" cy="547965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" name="Ellipse 101"/>
              <p:cNvSpPr/>
              <p:nvPr/>
            </p:nvSpPr>
            <p:spPr>
              <a:xfrm>
                <a:off x="6812191" y="3700667"/>
                <a:ext cx="543335" cy="543335"/>
              </a:xfrm>
              <a:prstGeom prst="ellipse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6" name="Gruppieren 85"/>
            <p:cNvGrpSpPr/>
            <p:nvPr/>
          </p:nvGrpSpPr>
          <p:grpSpPr>
            <a:xfrm>
              <a:off x="5993687" y="2686447"/>
              <a:ext cx="736922" cy="973957"/>
              <a:chOff x="6715398" y="3700667"/>
              <a:chExt cx="736922" cy="973957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99" name="Abgerundetes Rechteck 98"/>
              <p:cNvSpPr/>
              <p:nvPr/>
            </p:nvSpPr>
            <p:spPr>
              <a:xfrm>
                <a:off x="6715398" y="4126659"/>
                <a:ext cx="736922" cy="547965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0" name="Ellipse 99"/>
              <p:cNvSpPr/>
              <p:nvPr/>
            </p:nvSpPr>
            <p:spPr>
              <a:xfrm>
                <a:off x="6812191" y="3700667"/>
                <a:ext cx="543335" cy="543335"/>
              </a:xfrm>
              <a:prstGeom prst="ellipse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7" name="Gruppieren 86"/>
            <p:cNvGrpSpPr/>
            <p:nvPr/>
          </p:nvGrpSpPr>
          <p:grpSpPr>
            <a:xfrm>
              <a:off x="6146087" y="2838847"/>
              <a:ext cx="736922" cy="973957"/>
              <a:chOff x="6715398" y="3700667"/>
              <a:chExt cx="736922" cy="973957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97" name="Abgerundetes Rechteck 96"/>
              <p:cNvSpPr/>
              <p:nvPr/>
            </p:nvSpPr>
            <p:spPr>
              <a:xfrm>
                <a:off x="6715398" y="4126659"/>
                <a:ext cx="736922" cy="547965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6812191" y="3700667"/>
                <a:ext cx="543335" cy="543335"/>
              </a:xfrm>
              <a:prstGeom prst="ellipse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8" name="Gruppieren 87"/>
            <p:cNvGrpSpPr/>
            <p:nvPr/>
          </p:nvGrpSpPr>
          <p:grpSpPr>
            <a:xfrm>
              <a:off x="6298487" y="2991247"/>
              <a:ext cx="736922" cy="973957"/>
              <a:chOff x="6715398" y="3700667"/>
              <a:chExt cx="736922" cy="973957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95" name="Abgerundetes Rechteck 94"/>
              <p:cNvSpPr/>
              <p:nvPr/>
            </p:nvSpPr>
            <p:spPr>
              <a:xfrm>
                <a:off x="6715398" y="4126659"/>
                <a:ext cx="736922" cy="547965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6" name="Ellipse 95"/>
              <p:cNvSpPr/>
              <p:nvPr/>
            </p:nvSpPr>
            <p:spPr>
              <a:xfrm>
                <a:off x="6812191" y="3700667"/>
                <a:ext cx="543335" cy="543335"/>
              </a:xfrm>
              <a:prstGeom prst="ellipse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9" name="Gruppieren 88"/>
            <p:cNvGrpSpPr/>
            <p:nvPr/>
          </p:nvGrpSpPr>
          <p:grpSpPr>
            <a:xfrm>
              <a:off x="6450887" y="3143647"/>
              <a:ext cx="736922" cy="973957"/>
              <a:chOff x="6715398" y="3700667"/>
              <a:chExt cx="736922" cy="973957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93" name="Abgerundetes Rechteck 92"/>
              <p:cNvSpPr/>
              <p:nvPr/>
            </p:nvSpPr>
            <p:spPr>
              <a:xfrm>
                <a:off x="6715398" y="4126659"/>
                <a:ext cx="736922" cy="547965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" name="Ellipse 93"/>
              <p:cNvSpPr/>
              <p:nvPr/>
            </p:nvSpPr>
            <p:spPr>
              <a:xfrm>
                <a:off x="6812191" y="3700667"/>
                <a:ext cx="543335" cy="543335"/>
              </a:xfrm>
              <a:prstGeom prst="ellipse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90" name="Gruppieren 89"/>
            <p:cNvGrpSpPr/>
            <p:nvPr/>
          </p:nvGrpSpPr>
          <p:grpSpPr>
            <a:xfrm>
              <a:off x="6603287" y="3296047"/>
              <a:ext cx="736922" cy="973957"/>
              <a:chOff x="6715398" y="3700667"/>
              <a:chExt cx="736922" cy="973957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91" name="Abgerundetes Rechteck 90"/>
              <p:cNvSpPr/>
              <p:nvPr/>
            </p:nvSpPr>
            <p:spPr>
              <a:xfrm>
                <a:off x="6715398" y="4126659"/>
                <a:ext cx="736922" cy="547965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2" name="Ellipse 91"/>
              <p:cNvSpPr/>
              <p:nvPr/>
            </p:nvSpPr>
            <p:spPr>
              <a:xfrm>
                <a:off x="6812191" y="3700667"/>
                <a:ext cx="543335" cy="543335"/>
              </a:xfrm>
              <a:prstGeom prst="ellipse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" name="Gruppieren 102"/>
          <p:cNvGrpSpPr/>
          <p:nvPr/>
        </p:nvGrpSpPr>
        <p:grpSpPr>
          <a:xfrm>
            <a:off x="6228184" y="4262489"/>
            <a:ext cx="1498922" cy="1735957"/>
            <a:chOff x="5841287" y="2534047"/>
            <a:chExt cx="1498922" cy="1735957"/>
          </a:xfrm>
        </p:grpSpPr>
        <p:grpSp>
          <p:nvGrpSpPr>
            <p:cNvPr id="104" name="Gruppieren 103"/>
            <p:cNvGrpSpPr/>
            <p:nvPr/>
          </p:nvGrpSpPr>
          <p:grpSpPr>
            <a:xfrm>
              <a:off x="5841287" y="2534047"/>
              <a:ext cx="736922" cy="973957"/>
              <a:chOff x="6715398" y="3700667"/>
              <a:chExt cx="736922" cy="973957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20" name="Abgerundetes Rechteck 119"/>
              <p:cNvSpPr/>
              <p:nvPr/>
            </p:nvSpPr>
            <p:spPr>
              <a:xfrm>
                <a:off x="6715398" y="4126659"/>
                <a:ext cx="736922" cy="547965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6812191" y="3700667"/>
                <a:ext cx="543335" cy="543335"/>
              </a:xfrm>
              <a:prstGeom prst="ellipse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5" name="Gruppieren 104"/>
            <p:cNvGrpSpPr/>
            <p:nvPr/>
          </p:nvGrpSpPr>
          <p:grpSpPr>
            <a:xfrm>
              <a:off x="5993687" y="2686447"/>
              <a:ext cx="736922" cy="973957"/>
              <a:chOff x="6715398" y="3700667"/>
              <a:chExt cx="736922" cy="973957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18" name="Abgerundetes Rechteck 117"/>
              <p:cNvSpPr/>
              <p:nvPr/>
            </p:nvSpPr>
            <p:spPr>
              <a:xfrm>
                <a:off x="6715398" y="4126659"/>
                <a:ext cx="736922" cy="547965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9" name="Ellipse 118"/>
              <p:cNvSpPr/>
              <p:nvPr/>
            </p:nvSpPr>
            <p:spPr>
              <a:xfrm>
                <a:off x="6812191" y="3700667"/>
                <a:ext cx="543335" cy="543335"/>
              </a:xfrm>
              <a:prstGeom prst="ellipse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6" name="Gruppieren 105"/>
            <p:cNvGrpSpPr/>
            <p:nvPr/>
          </p:nvGrpSpPr>
          <p:grpSpPr>
            <a:xfrm>
              <a:off x="6146087" y="2838847"/>
              <a:ext cx="736922" cy="973957"/>
              <a:chOff x="6715398" y="3700667"/>
              <a:chExt cx="736922" cy="973957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16" name="Abgerundetes Rechteck 115"/>
              <p:cNvSpPr/>
              <p:nvPr/>
            </p:nvSpPr>
            <p:spPr>
              <a:xfrm>
                <a:off x="6715398" y="4126659"/>
                <a:ext cx="736922" cy="547965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6812191" y="3700667"/>
                <a:ext cx="543335" cy="543335"/>
              </a:xfrm>
              <a:prstGeom prst="ellipse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7" name="Gruppieren 106"/>
            <p:cNvGrpSpPr/>
            <p:nvPr/>
          </p:nvGrpSpPr>
          <p:grpSpPr>
            <a:xfrm>
              <a:off x="6298487" y="2991247"/>
              <a:ext cx="736922" cy="973957"/>
              <a:chOff x="6715398" y="3700667"/>
              <a:chExt cx="736922" cy="973957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14" name="Abgerundetes Rechteck 113"/>
              <p:cNvSpPr/>
              <p:nvPr/>
            </p:nvSpPr>
            <p:spPr>
              <a:xfrm>
                <a:off x="6715398" y="4126659"/>
                <a:ext cx="736922" cy="547965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6812191" y="3700667"/>
                <a:ext cx="543335" cy="543335"/>
              </a:xfrm>
              <a:prstGeom prst="ellipse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8" name="Gruppieren 107"/>
            <p:cNvGrpSpPr/>
            <p:nvPr/>
          </p:nvGrpSpPr>
          <p:grpSpPr>
            <a:xfrm>
              <a:off x="6450887" y="3143647"/>
              <a:ext cx="736922" cy="973957"/>
              <a:chOff x="6715398" y="3700667"/>
              <a:chExt cx="736922" cy="973957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12" name="Abgerundetes Rechteck 111"/>
              <p:cNvSpPr/>
              <p:nvPr/>
            </p:nvSpPr>
            <p:spPr>
              <a:xfrm>
                <a:off x="6715398" y="4126659"/>
                <a:ext cx="736922" cy="547965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6812191" y="3700667"/>
                <a:ext cx="543335" cy="543335"/>
              </a:xfrm>
              <a:prstGeom prst="ellipse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9" name="Gruppieren 108"/>
            <p:cNvGrpSpPr/>
            <p:nvPr/>
          </p:nvGrpSpPr>
          <p:grpSpPr>
            <a:xfrm>
              <a:off x="6603287" y="3296047"/>
              <a:ext cx="736922" cy="973957"/>
              <a:chOff x="6715398" y="3700667"/>
              <a:chExt cx="736922" cy="973957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10" name="Abgerundetes Rechteck 109"/>
              <p:cNvSpPr/>
              <p:nvPr/>
            </p:nvSpPr>
            <p:spPr>
              <a:xfrm>
                <a:off x="6715398" y="4126659"/>
                <a:ext cx="736922" cy="547965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Ellipse 110"/>
              <p:cNvSpPr/>
              <p:nvPr/>
            </p:nvSpPr>
            <p:spPr>
              <a:xfrm>
                <a:off x="6812191" y="3700667"/>
                <a:ext cx="543335" cy="543335"/>
              </a:xfrm>
              <a:prstGeom prst="ellipse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REST</a:t>
            </a:r>
            <a:br>
              <a:rPr lang="de-DE" dirty="0" smtClean="0"/>
            </a:br>
            <a:r>
              <a:rPr lang="de-DE" dirty="0" smtClean="0">
                <a:solidFill>
                  <a:srgbClr val="648A0A"/>
                </a:solidFill>
              </a:rPr>
              <a:t>Operationen</a:t>
            </a:r>
            <a:endParaRPr lang="de-DE" dirty="0">
              <a:solidFill>
                <a:srgbClr val="648A0A"/>
              </a:solidFill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539552" y="1772649"/>
            <a:ext cx="8064896" cy="3833602"/>
            <a:chOff x="539552" y="1980373"/>
            <a:chExt cx="8064896" cy="3833602"/>
          </a:xfrm>
        </p:grpSpPr>
        <p:pic>
          <p:nvPicPr>
            <p:cNvPr id="13" name="Picture 2" descr="C:\Users\bdi\Downloads\internet_klein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988840"/>
              <a:ext cx="3653456" cy="2630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feld 13"/>
            <p:cNvSpPr txBox="1"/>
            <p:nvPr/>
          </p:nvSpPr>
          <p:spPr>
            <a:xfrm>
              <a:off x="1988861" y="5229200"/>
              <a:ext cx="930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</a:rPr>
                <a:t>GET</a:t>
              </a:r>
            </a:p>
          </p:txBody>
        </p:sp>
        <p:pic>
          <p:nvPicPr>
            <p:cNvPr id="15" name="Picture 2" descr="C:\Users\bdi\Downloads\internet_klein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0992" y="1980373"/>
              <a:ext cx="3653456" cy="2630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feld 15"/>
            <p:cNvSpPr txBox="1"/>
            <p:nvPr/>
          </p:nvSpPr>
          <p:spPr>
            <a:xfrm>
              <a:off x="6204846" y="5229200"/>
              <a:ext cx="11705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</a:rPr>
                <a:t>POST</a:t>
              </a:r>
            </a:p>
          </p:txBody>
        </p:sp>
        <p:sp>
          <p:nvSpPr>
            <p:cNvPr id="17" name="Pfeil nach rechts 16"/>
            <p:cNvSpPr/>
            <p:nvPr/>
          </p:nvSpPr>
          <p:spPr>
            <a:xfrm rot="5400000">
              <a:off x="1691251" y="4146281"/>
              <a:ext cx="1440323" cy="581825"/>
            </a:xfrm>
            <a:prstGeom prst="rightArrow">
              <a:avLst/>
            </a:prstGeom>
            <a:solidFill>
              <a:srgbClr val="648A0A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Pfeil nach rechts 17"/>
            <p:cNvSpPr/>
            <p:nvPr/>
          </p:nvSpPr>
          <p:spPr>
            <a:xfrm rot="16200000">
              <a:off x="6012507" y="4146363"/>
              <a:ext cx="1440160" cy="581825"/>
            </a:xfrm>
            <a:prstGeom prst="rightArrow">
              <a:avLst/>
            </a:prstGeom>
            <a:solidFill>
              <a:srgbClr val="648A0A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9" name="Textfeld 18"/>
          <p:cNvSpPr txBox="1"/>
          <p:nvPr/>
        </p:nvSpPr>
        <p:spPr>
          <a:xfrm>
            <a:off x="3111900" y="5876755"/>
            <a:ext cx="559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… PUT, DELETE, HEAD, TRACE, OPTIONS, CONNECT</a:t>
            </a:r>
          </a:p>
        </p:txBody>
      </p:sp>
    </p:spTree>
    <p:extLst>
      <p:ext uri="{BB962C8B-B14F-4D97-AF65-F5344CB8AC3E}">
        <p14:creationId xmlns:p14="http://schemas.microsoft.com/office/powerpoint/2010/main" val="425677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REST</a:t>
            </a:r>
            <a:br>
              <a:rPr lang="de-DE" dirty="0" smtClean="0"/>
            </a:br>
            <a:r>
              <a:rPr lang="de-DE" dirty="0" smtClean="0">
                <a:solidFill>
                  <a:srgbClr val="648A0A"/>
                </a:solidFill>
              </a:rPr>
              <a:t>Unterschiedliche Repräsentationen</a:t>
            </a:r>
            <a:endParaRPr lang="de-DE" dirty="0">
              <a:solidFill>
                <a:srgbClr val="648A0A"/>
              </a:solidFill>
            </a:endParaRPr>
          </a:p>
        </p:txBody>
      </p:sp>
      <p:pic>
        <p:nvPicPr>
          <p:cNvPr id="4" name="Picture 2" descr="C:\Users\bdi\Downloads\internet_kle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96" y="2709459"/>
            <a:ext cx="3653456" cy="263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feil nach rechts 4"/>
          <p:cNvSpPr/>
          <p:nvPr/>
        </p:nvSpPr>
        <p:spPr>
          <a:xfrm>
            <a:off x="3066588" y="3503236"/>
            <a:ext cx="1440323" cy="581825"/>
          </a:xfrm>
          <a:prstGeom prst="rightArrow">
            <a:avLst/>
          </a:prstGeom>
          <a:solidFill>
            <a:srgbClr val="648A0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>
            <a:off x="6075532" y="3865859"/>
            <a:ext cx="1425945" cy="57606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HTML</a:t>
            </a:r>
            <a:endParaRPr lang="de-DE" sz="3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5934089" y="3145779"/>
            <a:ext cx="1567389" cy="57606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JSON</a:t>
            </a:r>
            <a:endParaRPr lang="de-DE" sz="3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4563379" y="3145779"/>
            <a:ext cx="1224136" cy="57606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XML</a:t>
            </a:r>
            <a:endParaRPr lang="de-DE" sz="3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563379" y="3865859"/>
            <a:ext cx="1370711" cy="57606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Media</a:t>
            </a:r>
            <a:endParaRPr lang="de-DE" sz="3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7638440" y="3159512"/>
            <a:ext cx="648071" cy="129614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…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59510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JavaScript </a:t>
            </a:r>
            <a:r>
              <a:rPr lang="de-DE" dirty="0" err="1" smtClean="0"/>
              <a:t>Object</a:t>
            </a:r>
            <a:r>
              <a:rPr lang="de-DE" dirty="0" smtClean="0"/>
              <a:t> Notation</a:t>
            </a:r>
            <a:br>
              <a:rPr lang="de-DE" dirty="0" smtClean="0"/>
            </a:br>
            <a:r>
              <a:rPr lang="de-DE" dirty="0" smtClean="0">
                <a:solidFill>
                  <a:srgbClr val="648A0A"/>
                </a:solidFill>
              </a:rPr>
              <a:t>JSON</a:t>
            </a:r>
            <a:endParaRPr lang="de-DE" dirty="0">
              <a:solidFill>
                <a:srgbClr val="648A0A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63800" y="2429934"/>
            <a:ext cx="77251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  „Name“:     „Max Mustermann“,</a:t>
            </a:r>
          </a:p>
          <a:p>
            <a:r>
              <a:rPr lang="de-DE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 „Adresse“:  „Musterstraße 123, </a:t>
            </a:r>
            <a:r>
              <a:rPr lang="de-DE" sz="2000" b="1" dirty="0">
                <a:latin typeface="Courier New" pitchFamily="49" charset="0"/>
                <a:cs typeface="Courier New" pitchFamily="49" charset="0"/>
              </a:rPr>
              <a:t>13248 M-Stadt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“,</a:t>
            </a:r>
          </a:p>
          <a:p>
            <a:r>
              <a:rPr lang="de-DE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 „Telefon“:  {</a:t>
            </a:r>
          </a:p>
          <a:p>
            <a:r>
              <a:rPr lang="de-DE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   „Privat“: „030 559 25 87“,</a:t>
            </a:r>
          </a:p>
          <a:p>
            <a:r>
              <a:rPr lang="de-DE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   „Mobil“:  „0189 518 15 487“,</a:t>
            </a:r>
          </a:p>
          <a:p>
            <a:r>
              <a:rPr lang="de-DE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 },</a:t>
            </a:r>
          </a:p>
          <a:p>
            <a:r>
              <a:rPr lang="de-DE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 „Hobbies“:  [„Golfen“, „Lesen“, „Rennsport“]</a:t>
            </a:r>
          </a:p>
          <a:p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DE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64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JSON</a:t>
            </a:r>
            <a:br>
              <a:rPr lang="de-DE" dirty="0" smtClean="0"/>
            </a:br>
            <a:r>
              <a:rPr lang="de-DE" dirty="0" smtClean="0">
                <a:solidFill>
                  <a:srgbClr val="648A0A"/>
                </a:solidFill>
              </a:rPr>
              <a:t>Vergleich mit XML</a:t>
            </a:r>
            <a:endParaRPr lang="de-DE" dirty="0">
              <a:solidFill>
                <a:srgbClr val="648A0A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29635" y="1896537"/>
            <a:ext cx="834074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&lt;Member&gt;</a:t>
            </a:r>
          </a:p>
          <a:p>
            <a:r>
              <a:rPr lang="de-DE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 &lt;Name&gt;</a:t>
            </a:r>
            <a:r>
              <a:rPr lang="de-DE" sz="2000" b="1" dirty="0">
                <a:latin typeface="Courier New" pitchFamily="49" charset="0"/>
                <a:cs typeface="Courier New" pitchFamily="49" charset="0"/>
              </a:rPr>
              <a:t> Max Mustermann 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&lt;/Name&gt;</a:t>
            </a:r>
          </a:p>
          <a:p>
            <a:r>
              <a:rPr lang="de-DE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 &lt;Adresse&gt;</a:t>
            </a:r>
            <a:r>
              <a:rPr lang="de-DE" sz="2000" b="1" dirty="0">
                <a:latin typeface="Courier New" pitchFamily="49" charset="0"/>
                <a:cs typeface="Courier New" pitchFamily="49" charset="0"/>
              </a:rPr>
              <a:t> Musterstraße 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123, 13248 M-Stadt&lt;/Adresse&gt;</a:t>
            </a:r>
          </a:p>
          <a:p>
            <a:r>
              <a:rPr lang="de-DE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 &lt;Telefon&gt;</a:t>
            </a:r>
          </a:p>
          <a:p>
            <a:r>
              <a:rPr lang="de-DE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   &lt;Privat&gt;</a:t>
            </a:r>
            <a:r>
              <a:rPr lang="de-DE" sz="2000" b="1" dirty="0">
                <a:latin typeface="Courier New" pitchFamily="49" charset="0"/>
                <a:cs typeface="Courier New" pitchFamily="49" charset="0"/>
              </a:rPr>
              <a:t> 030 559 25 87 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&lt;/Privat&gt;</a:t>
            </a:r>
          </a:p>
          <a:p>
            <a:r>
              <a:rPr lang="de-DE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   &lt;Mobil&gt;</a:t>
            </a:r>
            <a:r>
              <a:rPr lang="de-DE" sz="2000" b="1" dirty="0">
                <a:latin typeface="Courier New" pitchFamily="49" charset="0"/>
                <a:cs typeface="Courier New" pitchFamily="49" charset="0"/>
              </a:rPr>
              <a:t> 0189 518 15 487 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&lt;/Mobil&gt;</a:t>
            </a:r>
          </a:p>
          <a:p>
            <a:r>
              <a:rPr lang="de-DE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 &lt;/Telefon&gt;</a:t>
            </a:r>
          </a:p>
          <a:p>
            <a:r>
              <a:rPr lang="de-DE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 &lt;Hobbies&gt;</a:t>
            </a:r>
          </a:p>
          <a:p>
            <a:r>
              <a:rPr lang="de-DE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   &lt;Hobby&gt;</a:t>
            </a:r>
            <a:r>
              <a:rPr lang="de-DE" sz="2000" b="1" dirty="0">
                <a:latin typeface="Courier New" pitchFamily="49" charset="0"/>
                <a:cs typeface="Courier New" pitchFamily="49" charset="0"/>
              </a:rPr>
              <a:t> Golfen 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&lt;/Hobbies&gt;</a:t>
            </a:r>
          </a:p>
          <a:p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2000" b="1" dirty="0">
                <a:latin typeface="Courier New" pitchFamily="49" charset="0"/>
                <a:cs typeface="Courier New" pitchFamily="49" charset="0"/>
              </a:rPr>
              <a:t>&lt;Hobby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de-DE" sz="2000" b="1" dirty="0">
                <a:latin typeface="Courier New" pitchFamily="49" charset="0"/>
                <a:cs typeface="Courier New" pitchFamily="49" charset="0"/>
              </a:rPr>
              <a:t> Lesen 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de-DE" sz="2000" b="1" dirty="0">
                <a:latin typeface="Courier New" pitchFamily="49" charset="0"/>
                <a:cs typeface="Courier New" pitchFamily="49" charset="0"/>
              </a:rPr>
              <a:t>Hobbies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de-DE" sz="2000" b="1" dirty="0">
                <a:latin typeface="Courier New" pitchFamily="49" charset="0"/>
                <a:cs typeface="Courier New" pitchFamily="49" charset="0"/>
              </a:rPr>
              <a:t>Hobby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de-DE" sz="2000" b="1" dirty="0">
                <a:latin typeface="Courier New" pitchFamily="49" charset="0"/>
                <a:cs typeface="Courier New" pitchFamily="49" charset="0"/>
              </a:rPr>
              <a:t> Rennsport 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de-DE" sz="2000" b="1" dirty="0">
                <a:latin typeface="Courier New" pitchFamily="49" charset="0"/>
                <a:cs typeface="Courier New" pitchFamily="49" charset="0"/>
              </a:rPr>
              <a:t>Hobbies&gt;</a:t>
            </a:r>
            <a:endParaRPr lang="de-DE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 &lt;/Hobbies&gt;</a:t>
            </a:r>
          </a:p>
          <a:p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&lt;/Member&gt;</a:t>
            </a:r>
            <a:endParaRPr lang="de-DE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69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Datenpersistierung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olidFill>
                  <a:srgbClr val="648A0A"/>
                </a:solidFill>
              </a:rPr>
              <a:t>in der </a:t>
            </a:r>
            <a:r>
              <a:rPr lang="de-DE" dirty="0" err="1" smtClean="0">
                <a:solidFill>
                  <a:srgbClr val="648A0A"/>
                </a:solidFill>
              </a:rPr>
              <a:t>Cloud</a:t>
            </a:r>
            <a:endParaRPr lang="de-DE" dirty="0">
              <a:solidFill>
                <a:srgbClr val="648A0A"/>
              </a:solidFill>
            </a:endParaRPr>
          </a:p>
        </p:txBody>
      </p:sp>
      <p:sp>
        <p:nvSpPr>
          <p:cNvPr id="6" name="Gefaltete Ecke 5"/>
          <p:cNvSpPr/>
          <p:nvPr/>
        </p:nvSpPr>
        <p:spPr>
          <a:xfrm>
            <a:off x="7078863" y="3944656"/>
            <a:ext cx="1000124" cy="1000124"/>
          </a:xfrm>
          <a:prstGeom prst="foldedCorner">
            <a:avLst/>
          </a:prstGeom>
          <a:solidFill>
            <a:srgbClr val="648A0A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PDF</a:t>
            </a:r>
            <a:endParaRPr lang="de-DE" dirty="0"/>
          </a:p>
        </p:txBody>
      </p:sp>
      <p:sp>
        <p:nvSpPr>
          <p:cNvPr id="7" name="Gefaltete Ecke 6"/>
          <p:cNvSpPr/>
          <p:nvPr/>
        </p:nvSpPr>
        <p:spPr>
          <a:xfrm>
            <a:off x="1049538" y="3944656"/>
            <a:ext cx="1000124" cy="1000124"/>
          </a:xfrm>
          <a:prstGeom prst="foldedCorner">
            <a:avLst/>
          </a:prstGeom>
          <a:solidFill>
            <a:srgbClr val="648A0A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PDF</a:t>
            </a:r>
          </a:p>
        </p:txBody>
      </p:sp>
      <p:sp>
        <p:nvSpPr>
          <p:cNvPr id="8" name="Gefaltete Ecke 7"/>
          <p:cNvSpPr/>
          <p:nvPr/>
        </p:nvSpPr>
        <p:spPr>
          <a:xfrm>
            <a:off x="1067200" y="2534957"/>
            <a:ext cx="1000124" cy="1000124"/>
          </a:xfrm>
          <a:prstGeom prst="foldedCorner">
            <a:avLst/>
          </a:prstGeom>
          <a:solidFill>
            <a:srgbClr val="648A0A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RDF</a:t>
            </a:r>
          </a:p>
          <a:p>
            <a:pPr algn="ctr"/>
            <a:r>
              <a:rPr lang="de-DE" dirty="0" smtClean="0"/>
              <a:t>CSV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7210464" y="2534957"/>
            <a:ext cx="736922" cy="853457"/>
            <a:chOff x="5841287" y="2534047"/>
            <a:chExt cx="1498922" cy="1735957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5841287" y="2534047"/>
              <a:ext cx="736922" cy="973957"/>
              <a:chOff x="6715398" y="3700667"/>
              <a:chExt cx="736922" cy="973957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26" name="Abgerundetes Rechteck 25"/>
              <p:cNvSpPr/>
              <p:nvPr/>
            </p:nvSpPr>
            <p:spPr>
              <a:xfrm>
                <a:off x="6715398" y="4126659"/>
                <a:ext cx="736922" cy="547965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Ellipse 26"/>
              <p:cNvSpPr/>
              <p:nvPr/>
            </p:nvSpPr>
            <p:spPr>
              <a:xfrm>
                <a:off x="6812191" y="3700667"/>
                <a:ext cx="543335" cy="543335"/>
              </a:xfrm>
              <a:prstGeom prst="ellipse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Gruppieren 10"/>
            <p:cNvGrpSpPr/>
            <p:nvPr/>
          </p:nvGrpSpPr>
          <p:grpSpPr>
            <a:xfrm>
              <a:off x="5993687" y="2686447"/>
              <a:ext cx="736922" cy="973957"/>
              <a:chOff x="6715398" y="3700667"/>
              <a:chExt cx="736922" cy="973957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24" name="Abgerundetes Rechteck 23"/>
              <p:cNvSpPr/>
              <p:nvPr/>
            </p:nvSpPr>
            <p:spPr>
              <a:xfrm>
                <a:off x="6715398" y="4126659"/>
                <a:ext cx="736922" cy="547965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" name="Ellipse 24"/>
              <p:cNvSpPr/>
              <p:nvPr/>
            </p:nvSpPr>
            <p:spPr>
              <a:xfrm>
                <a:off x="6812191" y="3700667"/>
                <a:ext cx="543335" cy="543335"/>
              </a:xfrm>
              <a:prstGeom prst="ellipse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uppieren 11"/>
            <p:cNvGrpSpPr/>
            <p:nvPr/>
          </p:nvGrpSpPr>
          <p:grpSpPr>
            <a:xfrm>
              <a:off x="6146087" y="2838847"/>
              <a:ext cx="736922" cy="973957"/>
              <a:chOff x="6715398" y="3700667"/>
              <a:chExt cx="736922" cy="973957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22" name="Abgerundetes Rechteck 21"/>
              <p:cNvSpPr/>
              <p:nvPr/>
            </p:nvSpPr>
            <p:spPr>
              <a:xfrm>
                <a:off x="6715398" y="4126659"/>
                <a:ext cx="736922" cy="547965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6812191" y="3700667"/>
                <a:ext cx="543335" cy="543335"/>
              </a:xfrm>
              <a:prstGeom prst="ellipse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6298487" y="2991247"/>
              <a:ext cx="736922" cy="973957"/>
              <a:chOff x="6715398" y="3700667"/>
              <a:chExt cx="736922" cy="973957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20" name="Abgerundetes Rechteck 19"/>
              <p:cNvSpPr/>
              <p:nvPr/>
            </p:nvSpPr>
            <p:spPr>
              <a:xfrm>
                <a:off x="6715398" y="4126659"/>
                <a:ext cx="736922" cy="547965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6812191" y="3700667"/>
                <a:ext cx="543335" cy="543335"/>
              </a:xfrm>
              <a:prstGeom prst="ellipse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ruppieren 13"/>
            <p:cNvGrpSpPr/>
            <p:nvPr/>
          </p:nvGrpSpPr>
          <p:grpSpPr>
            <a:xfrm>
              <a:off x="6450887" y="3143647"/>
              <a:ext cx="736922" cy="973957"/>
              <a:chOff x="6715398" y="3700667"/>
              <a:chExt cx="736922" cy="973957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8" name="Abgerundetes Rechteck 17"/>
              <p:cNvSpPr/>
              <p:nvPr/>
            </p:nvSpPr>
            <p:spPr>
              <a:xfrm>
                <a:off x="6715398" y="4126659"/>
                <a:ext cx="736922" cy="547965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6812191" y="3700667"/>
                <a:ext cx="543335" cy="543335"/>
              </a:xfrm>
              <a:prstGeom prst="ellipse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uppieren 14"/>
            <p:cNvGrpSpPr/>
            <p:nvPr/>
          </p:nvGrpSpPr>
          <p:grpSpPr>
            <a:xfrm>
              <a:off x="6603287" y="3296047"/>
              <a:ext cx="736922" cy="973957"/>
              <a:chOff x="6715398" y="3700667"/>
              <a:chExt cx="736922" cy="973957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6" name="Abgerundetes Rechteck 15"/>
              <p:cNvSpPr/>
              <p:nvPr/>
            </p:nvSpPr>
            <p:spPr>
              <a:xfrm>
                <a:off x="6715398" y="4126659"/>
                <a:ext cx="736922" cy="547965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6812191" y="3700667"/>
                <a:ext cx="543335" cy="543335"/>
              </a:xfrm>
              <a:prstGeom prst="ellipse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29" name="Gerade Verbindung mit Pfeil 28"/>
          <p:cNvCxnSpPr>
            <a:stCxn id="8" idx="3"/>
            <a:endCxn id="22" idx="1"/>
          </p:cNvCxnSpPr>
          <p:nvPr/>
        </p:nvCxnSpPr>
        <p:spPr>
          <a:xfrm flipV="1">
            <a:off x="2067324" y="3028939"/>
            <a:ext cx="5292990" cy="608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7" idx="3"/>
            <a:endCxn id="6" idx="1"/>
          </p:cNvCxnSpPr>
          <p:nvPr/>
        </p:nvCxnSpPr>
        <p:spPr>
          <a:xfrm>
            <a:off x="2049662" y="4444718"/>
            <a:ext cx="5029201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Wolke 4"/>
          <p:cNvSpPr/>
          <p:nvPr/>
        </p:nvSpPr>
        <p:spPr>
          <a:xfrm>
            <a:off x="2394008" y="2095791"/>
            <a:ext cx="3124083" cy="3124083"/>
          </a:xfrm>
          <a:prstGeom prst="cloud">
            <a:avLst/>
          </a:prstGeom>
          <a:solidFill>
            <a:schemeClr val="accent3">
              <a:alpha val="50196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Zylinder 37"/>
          <p:cNvSpPr/>
          <p:nvPr/>
        </p:nvSpPr>
        <p:spPr>
          <a:xfrm>
            <a:off x="3740349" y="2723969"/>
            <a:ext cx="428625" cy="57007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Zylinder 38"/>
          <p:cNvSpPr/>
          <p:nvPr/>
        </p:nvSpPr>
        <p:spPr>
          <a:xfrm>
            <a:off x="3741737" y="4159682"/>
            <a:ext cx="428625" cy="57007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5981700" y="2562257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+mn-lt"/>
              </a:rPr>
              <a:t>SQL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512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FOKUS institut incl CCs_20090709">
  <a:themeElements>
    <a:clrScheme name="Benutzerdefiniert 2">
      <a:dk1>
        <a:sysClr val="windowText" lastClr="000000"/>
      </a:dk1>
      <a:lt1>
        <a:sysClr val="window" lastClr="FFFFFF"/>
      </a:lt1>
      <a:dk2>
        <a:srgbClr val="60606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nutzerdefiniert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91440" bIns="0" rtlCol="0" anchor="t" anchorCtr="0">
        <a:noAutofit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sz="1400" spc="-20" dirty="0" smtClean="0">
            <a:solidFill>
              <a:srgbClr val="606060"/>
            </a:solidFill>
            <a:latin typeface="Tahoma" pitchFamily="34" charset="0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FHI FOKUS_2009_CC NET">
  <a:themeElements>
    <a:clrScheme name="Benutzerdefiniert 2">
      <a:dk1>
        <a:sysClr val="windowText" lastClr="000000"/>
      </a:dk1>
      <a:lt1>
        <a:sysClr val="window" lastClr="FFFFFF"/>
      </a:lt1>
      <a:dk2>
        <a:srgbClr val="60606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nutzerdefiniert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FHI FOKUS_2009_CC NGNI">
  <a:themeElements>
    <a:clrScheme name="Benutzerdefiniert 2">
      <a:dk1>
        <a:sysClr val="windowText" lastClr="000000"/>
      </a:dk1>
      <a:lt1>
        <a:sysClr val="window" lastClr="FFFFFF"/>
      </a:lt1>
      <a:dk2>
        <a:srgbClr val="60606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nutzerdefiniert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7_FHI FOKUS_2009_CC ELAN">
  <a:themeElements>
    <a:clrScheme name="Benutzerdefiniert 2">
      <a:dk1>
        <a:sysClr val="windowText" lastClr="000000"/>
      </a:dk1>
      <a:lt1>
        <a:sysClr val="window" lastClr="FFFFFF"/>
      </a:lt1>
      <a:dk2>
        <a:srgbClr val="60606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nutzerdefiniert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188</Words>
  <Application>Microsoft Office PowerPoint</Application>
  <PresentationFormat>Bildschirmpräsentation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4</vt:i4>
      </vt:variant>
      <vt:variant>
        <vt:lpstr>Folientitel</vt:lpstr>
      </vt:variant>
      <vt:variant>
        <vt:i4>6</vt:i4>
      </vt:variant>
      <vt:variant>
        <vt:lpstr>Zielgruppenorientierte Präsentationen</vt:lpstr>
      </vt:variant>
      <vt:variant>
        <vt:i4>1</vt:i4>
      </vt:variant>
    </vt:vector>
  </HeadingPairs>
  <TitlesOfParts>
    <vt:vector size="11" baseType="lpstr">
      <vt:lpstr>MASTER FOKUS institut incl CCs_20090709</vt:lpstr>
      <vt:lpstr>1_FHI FOKUS_2009_CC NET</vt:lpstr>
      <vt:lpstr>2_FHI FOKUS_2009_CC NGNI</vt:lpstr>
      <vt:lpstr>7_FHI FOKUS_2009_CC ELAN</vt:lpstr>
      <vt:lpstr>Representational State Transfer Protocol REST</vt:lpstr>
      <vt:lpstr>REST Operationen</vt:lpstr>
      <vt:lpstr>REST Unterschiedliche Repräsentationen</vt:lpstr>
      <vt:lpstr>JavaScript Object Notation JSON</vt:lpstr>
      <vt:lpstr>JSON Vergleich mit XML</vt:lpstr>
      <vt:lpstr>Datenpersistierung in der Cloud</vt:lpstr>
      <vt:lpstr>Einschub 1</vt:lpstr>
    </vt:vector>
  </TitlesOfParts>
  <Company>Fraunhofer FOKUS, Berlin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>FOKUS 2009</dc:subject>
  <dc:creator>evs</dc:creator>
  <cp:lastModifiedBy>bdi</cp:lastModifiedBy>
  <cp:revision>73</cp:revision>
  <cp:lastPrinted>2009-02-13T09:55:54Z</cp:lastPrinted>
  <dcterms:created xsi:type="dcterms:W3CDTF">2009-08-07T15:49:34Z</dcterms:created>
  <dcterms:modified xsi:type="dcterms:W3CDTF">2012-03-27T13:21:46Z</dcterms:modified>
</cp:coreProperties>
</file>