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60" autoAdjust="0"/>
    <p:restoredTop sz="56673" autoAdjust="0"/>
  </p:normalViewPr>
  <p:slideViewPr>
    <p:cSldViewPr snapToGrid="0" snapToObjects="1">
      <p:cViewPr varScale="1">
        <p:scale>
          <a:sx n="49" d="100"/>
          <a:sy n="49" d="100"/>
        </p:scale>
        <p:origin x="-3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3DF2D-4CC9-7A4C-A8FB-C2BCE199E1BF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F185C9-5000-B24D-B04D-16925E799B8F}">
      <dgm:prSet/>
      <dgm:spPr/>
      <dgm:t>
        <a:bodyPr/>
        <a:lstStyle/>
        <a:p>
          <a:pPr rtl="0"/>
          <a:r>
            <a:rPr lang="en-US" dirty="0" smtClean="0"/>
            <a:t>MDC</a:t>
          </a:r>
          <a:endParaRPr lang="en-US" dirty="0"/>
        </a:p>
      </dgm:t>
    </dgm:pt>
    <dgm:pt modelId="{E63ED121-596D-0A4B-8120-1527EB52763C}" type="parTrans" cxnId="{3808DBA1-3D38-2949-96C8-5A8394A1CC7E}">
      <dgm:prSet/>
      <dgm:spPr/>
      <dgm:t>
        <a:bodyPr/>
        <a:lstStyle/>
        <a:p>
          <a:endParaRPr lang="en-US"/>
        </a:p>
      </dgm:t>
    </dgm:pt>
    <dgm:pt modelId="{4A11E7C5-1533-014D-86A2-B16B66D68A92}" type="sibTrans" cxnId="{3808DBA1-3D38-2949-96C8-5A8394A1CC7E}">
      <dgm:prSet/>
      <dgm:spPr/>
      <dgm:t>
        <a:bodyPr/>
        <a:lstStyle/>
        <a:p>
          <a:endParaRPr lang="en-US"/>
        </a:p>
      </dgm:t>
    </dgm:pt>
    <dgm:pt modelId="{EB837A6F-3884-034D-8586-4714079E7955}">
      <dgm:prSet/>
      <dgm:spPr/>
      <dgm:t>
        <a:bodyPr/>
        <a:lstStyle/>
        <a:p>
          <a:pPr rtl="0"/>
          <a:r>
            <a:rPr lang="en-US" dirty="0" smtClean="0"/>
            <a:t>Data</a:t>
          </a:r>
          <a:endParaRPr lang="en-US" dirty="0"/>
        </a:p>
      </dgm:t>
    </dgm:pt>
    <dgm:pt modelId="{E7FFD245-A24E-284F-97D4-A528F7153052}" type="parTrans" cxnId="{28FDA175-2C6B-E442-BBC2-A8112FAB3CDA}">
      <dgm:prSet/>
      <dgm:spPr/>
      <dgm:t>
        <a:bodyPr/>
        <a:lstStyle/>
        <a:p>
          <a:endParaRPr lang="en-US"/>
        </a:p>
      </dgm:t>
    </dgm:pt>
    <dgm:pt modelId="{0B517A29-6F3F-E84B-8B75-F125DF8138BE}" type="sibTrans" cxnId="{28FDA175-2C6B-E442-BBC2-A8112FAB3CDA}">
      <dgm:prSet/>
      <dgm:spPr/>
      <dgm:t>
        <a:bodyPr/>
        <a:lstStyle/>
        <a:p>
          <a:endParaRPr lang="en-US"/>
        </a:p>
      </dgm:t>
    </dgm:pt>
    <dgm:pt modelId="{146B9C6D-C848-8946-B64C-469B1BA65C15}">
      <dgm:prSet/>
      <dgm:spPr/>
      <dgm:t>
        <a:bodyPr/>
        <a:lstStyle/>
        <a:p>
          <a:pPr rtl="0"/>
          <a:r>
            <a:rPr lang="en-US" dirty="0" smtClean="0"/>
            <a:t>Services</a:t>
          </a:r>
          <a:endParaRPr lang="en-US" dirty="0"/>
        </a:p>
      </dgm:t>
    </dgm:pt>
    <dgm:pt modelId="{7EC9B284-5430-B548-A641-32EFE5C1D8D8}" type="parTrans" cxnId="{DE4202DD-43A6-D548-845A-BFDA196A4E43}">
      <dgm:prSet/>
      <dgm:spPr/>
      <dgm:t>
        <a:bodyPr/>
        <a:lstStyle/>
        <a:p>
          <a:endParaRPr lang="en-US"/>
        </a:p>
      </dgm:t>
    </dgm:pt>
    <dgm:pt modelId="{2900E6F9-DFB2-FA48-B441-66B281FA9C57}" type="sibTrans" cxnId="{DE4202DD-43A6-D548-845A-BFDA196A4E43}">
      <dgm:prSet/>
      <dgm:spPr/>
      <dgm:t>
        <a:bodyPr/>
        <a:lstStyle/>
        <a:p>
          <a:endParaRPr lang="en-US"/>
        </a:p>
      </dgm:t>
    </dgm:pt>
    <dgm:pt modelId="{D5836C40-F81F-D24A-8FBB-746B917292EC}">
      <dgm:prSet/>
      <dgm:spPr/>
      <dgm:t>
        <a:bodyPr/>
        <a:lstStyle/>
        <a:p>
          <a:pPr rtl="0"/>
          <a:r>
            <a:rPr lang="en-US" dirty="0" smtClean="0"/>
            <a:t>Apps</a:t>
          </a:r>
          <a:endParaRPr lang="en-US" dirty="0"/>
        </a:p>
      </dgm:t>
    </dgm:pt>
    <dgm:pt modelId="{7CE2ED68-447B-D749-86E9-A0C44CA05A4F}" type="parTrans" cxnId="{738F94D3-A9D7-C54B-8E30-7AF1E0189839}">
      <dgm:prSet/>
      <dgm:spPr/>
      <dgm:t>
        <a:bodyPr/>
        <a:lstStyle/>
        <a:p>
          <a:endParaRPr lang="en-US"/>
        </a:p>
      </dgm:t>
    </dgm:pt>
    <dgm:pt modelId="{1E127BAC-E35A-6B45-8ED6-42C92F805D64}" type="sibTrans" cxnId="{738F94D3-A9D7-C54B-8E30-7AF1E0189839}">
      <dgm:prSet/>
      <dgm:spPr/>
      <dgm:t>
        <a:bodyPr/>
        <a:lstStyle/>
        <a:p>
          <a:endParaRPr lang="en-US"/>
        </a:p>
      </dgm:t>
    </dgm:pt>
    <dgm:pt modelId="{CBCC9C86-EDE3-9546-A274-BD93F6CC0696}">
      <dgm:prSet/>
      <dgm:spPr/>
      <dgm:t>
        <a:bodyPr/>
        <a:lstStyle/>
        <a:p>
          <a:pPr rtl="0"/>
          <a:r>
            <a:rPr lang="en-US" dirty="0" smtClean="0"/>
            <a:t>Storage</a:t>
          </a:r>
          <a:endParaRPr lang="en-US" dirty="0"/>
        </a:p>
      </dgm:t>
    </dgm:pt>
    <dgm:pt modelId="{B1B1C218-BA88-4C42-B4EB-F84EC3814005}" type="parTrans" cxnId="{23DF6F28-415B-D54F-9E4D-0F5CCF9CCA07}">
      <dgm:prSet/>
      <dgm:spPr/>
      <dgm:t>
        <a:bodyPr/>
        <a:lstStyle/>
        <a:p>
          <a:endParaRPr lang="en-US"/>
        </a:p>
      </dgm:t>
    </dgm:pt>
    <dgm:pt modelId="{DC0D4B5F-5631-9841-A08C-28D8C53BC4D9}" type="sibTrans" cxnId="{23DF6F28-415B-D54F-9E4D-0F5CCF9CCA07}">
      <dgm:prSet/>
      <dgm:spPr/>
      <dgm:t>
        <a:bodyPr/>
        <a:lstStyle/>
        <a:p>
          <a:endParaRPr lang="en-US"/>
        </a:p>
      </dgm:t>
    </dgm:pt>
    <dgm:pt modelId="{36B012D8-DB8E-1A4C-BFA9-0D8711B0F538}">
      <dgm:prSet/>
      <dgm:spPr/>
      <dgm:t>
        <a:bodyPr/>
        <a:lstStyle/>
        <a:p>
          <a:pPr rtl="0"/>
          <a:r>
            <a:rPr lang="en-US" dirty="0" smtClean="0"/>
            <a:t>Deploy</a:t>
          </a:r>
          <a:endParaRPr lang="en-US" dirty="0"/>
        </a:p>
      </dgm:t>
    </dgm:pt>
    <dgm:pt modelId="{2137481A-B461-FF4E-BB3F-80A44E98902D}" type="parTrans" cxnId="{FADD8282-1A2E-F24D-9C6D-3227E45494B4}">
      <dgm:prSet/>
      <dgm:spPr/>
      <dgm:t>
        <a:bodyPr/>
        <a:lstStyle/>
        <a:p>
          <a:endParaRPr lang="en-US"/>
        </a:p>
      </dgm:t>
    </dgm:pt>
    <dgm:pt modelId="{80018242-AD9C-4649-B968-28BFB4A6AF67}" type="sibTrans" cxnId="{FADD8282-1A2E-F24D-9C6D-3227E45494B4}">
      <dgm:prSet/>
      <dgm:spPr/>
      <dgm:t>
        <a:bodyPr/>
        <a:lstStyle/>
        <a:p>
          <a:endParaRPr lang="en-US"/>
        </a:p>
      </dgm:t>
    </dgm:pt>
    <dgm:pt modelId="{57494EF2-3BDC-244D-A593-DB3B11B6B337}">
      <dgm:prSet/>
      <dgm:spPr/>
      <dgm:t>
        <a:bodyPr/>
        <a:lstStyle/>
        <a:p>
          <a:pPr rtl="0"/>
          <a:r>
            <a:rPr lang="en-US" dirty="0" smtClean="0"/>
            <a:t>Catalogue</a:t>
          </a:r>
          <a:endParaRPr lang="en-US" dirty="0"/>
        </a:p>
      </dgm:t>
    </dgm:pt>
    <dgm:pt modelId="{3482E426-EBA7-8C45-A883-A4DD76AA642A}" type="parTrans" cxnId="{0B506042-2F26-CC4A-B8D7-771A4A099465}">
      <dgm:prSet/>
      <dgm:spPr/>
      <dgm:t>
        <a:bodyPr/>
        <a:lstStyle/>
        <a:p>
          <a:endParaRPr lang="en-US"/>
        </a:p>
      </dgm:t>
    </dgm:pt>
    <dgm:pt modelId="{825E7324-595A-9641-AF79-CBC8148A310B}" type="sibTrans" cxnId="{0B506042-2F26-CC4A-B8D7-771A4A099465}">
      <dgm:prSet/>
      <dgm:spPr/>
      <dgm:t>
        <a:bodyPr/>
        <a:lstStyle/>
        <a:p>
          <a:endParaRPr lang="en-US"/>
        </a:p>
      </dgm:t>
    </dgm:pt>
    <dgm:pt modelId="{0A625E64-20F1-F54F-9F09-FC8450B4A9DB}">
      <dgm:prSet/>
      <dgm:spPr/>
      <dgm:t>
        <a:bodyPr/>
        <a:lstStyle/>
        <a:p>
          <a:pPr rtl="0"/>
          <a:r>
            <a:rPr lang="en-US" dirty="0" smtClean="0"/>
            <a:t>One-Stop-Shop</a:t>
          </a:r>
          <a:endParaRPr lang="en-US" dirty="0"/>
        </a:p>
      </dgm:t>
    </dgm:pt>
    <dgm:pt modelId="{CCF83F97-86C9-394C-8353-A1F8121910AB}" type="parTrans" cxnId="{92F2B537-FFEB-4D47-B725-E59DBCA974C3}">
      <dgm:prSet/>
      <dgm:spPr/>
      <dgm:t>
        <a:bodyPr/>
        <a:lstStyle/>
        <a:p>
          <a:endParaRPr lang="en-US"/>
        </a:p>
      </dgm:t>
    </dgm:pt>
    <dgm:pt modelId="{BD65DB24-4422-5D4C-9421-EC170BAEBCF3}" type="sibTrans" cxnId="{92F2B537-FFEB-4D47-B725-E59DBCA974C3}">
      <dgm:prSet/>
      <dgm:spPr/>
      <dgm:t>
        <a:bodyPr/>
        <a:lstStyle/>
        <a:p>
          <a:endParaRPr lang="en-US"/>
        </a:p>
      </dgm:t>
    </dgm:pt>
    <dgm:pt modelId="{34BC0C6B-6E70-804A-9D4E-A712ED204A41}">
      <dgm:prSet/>
      <dgm:spPr/>
      <dgm:t>
        <a:bodyPr/>
        <a:lstStyle/>
        <a:p>
          <a:pPr rtl="0"/>
          <a:r>
            <a:rPr lang="en-US" dirty="0" smtClean="0"/>
            <a:t>Catalogue</a:t>
          </a:r>
          <a:endParaRPr lang="en-US" dirty="0"/>
        </a:p>
      </dgm:t>
    </dgm:pt>
    <dgm:pt modelId="{D8F3F023-0D6F-C84E-BED1-EB66421E2609}" type="parTrans" cxnId="{F5DD46F1-5BE6-5142-B356-E7F31A84E3EB}">
      <dgm:prSet/>
      <dgm:spPr/>
      <dgm:t>
        <a:bodyPr/>
        <a:lstStyle/>
        <a:p>
          <a:endParaRPr lang="en-US"/>
        </a:p>
      </dgm:t>
    </dgm:pt>
    <dgm:pt modelId="{2FDDFC52-7719-7344-BCBA-DA0FE340B155}" type="sibTrans" cxnId="{F5DD46F1-5BE6-5142-B356-E7F31A84E3EB}">
      <dgm:prSet/>
      <dgm:spPr/>
      <dgm:t>
        <a:bodyPr/>
        <a:lstStyle/>
        <a:p>
          <a:endParaRPr lang="en-US"/>
        </a:p>
      </dgm:t>
    </dgm:pt>
    <dgm:pt modelId="{AD84E4FA-3791-9841-BABC-52FF953AA9DE}">
      <dgm:prSet/>
      <dgm:spPr/>
      <dgm:t>
        <a:bodyPr/>
        <a:lstStyle/>
        <a:p>
          <a:pPr rtl="0"/>
          <a:r>
            <a:rPr lang="en-US" dirty="0" smtClean="0"/>
            <a:t>Catalogue</a:t>
          </a:r>
          <a:endParaRPr lang="en-US" dirty="0"/>
        </a:p>
      </dgm:t>
    </dgm:pt>
    <dgm:pt modelId="{17167EF9-05AF-C848-849B-F8852BAF0909}" type="parTrans" cxnId="{AFE2730D-DB0C-5C46-BFB5-C9748868F2AE}">
      <dgm:prSet/>
      <dgm:spPr/>
      <dgm:t>
        <a:bodyPr/>
        <a:lstStyle/>
        <a:p>
          <a:endParaRPr lang="en-US"/>
        </a:p>
      </dgm:t>
    </dgm:pt>
    <dgm:pt modelId="{B59273A2-3F36-B04A-BB89-DDF508377403}" type="sibTrans" cxnId="{AFE2730D-DB0C-5C46-BFB5-C9748868F2AE}">
      <dgm:prSet/>
      <dgm:spPr/>
      <dgm:t>
        <a:bodyPr/>
        <a:lstStyle/>
        <a:p>
          <a:endParaRPr lang="en-US"/>
        </a:p>
      </dgm:t>
    </dgm:pt>
    <dgm:pt modelId="{041691ED-1B1C-0A4A-B2A6-E9FC74F0C6E8}" type="pres">
      <dgm:prSet presAssocID="{4223DF2D-4CC9-7A4C-A8FB-C2BCE199E1B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110618-4225-A040-A2AB-58395A260E92}" type="pres">
      <dgm:prSet presAssocID="{33F185C9-5000-B24D-B04D-16925E799B8F}" presName="centerShape" presStyleLbl="node0" presStyleIdx="0" presStyleCnt="1"/>
      <dgm:spPr/>
      <dgm:t>
        <a:bodyPr/>
        <a:lstStyle/>
        <a:p>
          <a:endParaRPr lang="en-US"/>
        </a:p>
      </dgm:t>
    </dgm:pt>
    <dgm:pt modelId="{B66F1451-505A-3548-9A1C-61750473B8D2}" type="pres">
      <dgm:prSet presAssocID="{0A625E64-20F1-F54F-9F09-FC8450B4A9D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E041E-A349-6849-BECE-9D0ECFB3FB43}" type="pres">
      <dgm:prSet presAssocID="{0A625E64-20F1-F54F-9F09-FC8450B4A9DB}" presName="dummy" presStyleCnt="0"/>
      <dgm:spPr/>
    </dgm:pt>
    <dgm:pt modelId="{02EA92E5-FB48-5743-9CBD-44F45F5E13FF}" type="pres">
      <dgm:prSet presAssocID="{BD65DB24-4422-5D4C-9421-EC170BAEBCF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57AA180-79F1-A84B-8701-F6747C30E179}" type="pres">
      <dgm:prSet presAssocID="{EB837A6F-3884-034D-8586-4714079E795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D1547-D351-7848-A0F7-EFB50405D3F7}" type="pres">
      <dgm:prSet presAssocID="{EB837A6F-3884-034D-8586-4714079E7955}" presName="dummy" presStyleCnt="0"/>
      <dgm:spPr/>
    </dgm:pt>
    <dgm:pt modelId="{91D8144E-DAE2-C542-9A1A-4D1422772F08}" type="pres">
      <dgm:prSet presAssocID="{0B517A29-6F3F-E84B-8B75-F125DF8138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1C3744-DCF2-B14A-879F-3F0C3B331841}" type="pres">
      <dgm:prSet presAssocID="{146B9C6D-C848-8946-B64C-469B1BA65C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E72E0-83B7-7745-9DD4-6DEE5F584542}" type="pres">
      <dgm:prSet presAssocID="{146B9C6D-C848-8946-B64C-469B1BA65C15}" presName="dummy" presStyleCnt="0"/>
      <dgm:spPr/>
    </dgm:pt>
    <dgm:pt modelId="{9383F7B7-D838-3848-8617-8312FD7CA680}" type="pres">
      <dgm:prSet presAssocID="{2900E6F9-DFB2-FA48-B441-66B281FA9C5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9B65284-7CE2-764B-92A3-60D47D3547BC}" type="pres">
      <dgm:prSet presAssocID="{D5836C40-F81F-D24A-8FBB-746B917292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A2FFC-CD7E-4A48-B7C3-0F16686331B1}" type="pres">
      <dgm:prSet presAssocID="{D5836C40-F81F-D24A-8FBB-746B917292EC}" presName="dummy" presStyleCnt="0"/>
      <dgm:spPr/>
    </dgm:pt>
    <dgm:pt modelId="{166EC0CC-D425-DB4E-82D7-0C78374C18DD}" type="pres">
      <dgm:prSet presAssocID="{1E127BAC-E35A-6B45-8ED6-42C92F805D64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3DF6F28-415B-D54F-9E4D-0F5CCF9CCA07}" srcId="{EB837A6F-3884-034D-8586-4714079E7955}" destId="{CBCC9C86-EDE3-9546-A274-BD93F6CC0696}" srcOrd="0" destOrd="0" parTransId="{B1B1C218-BA88-4C42-B4EB-F84EC3814005}" sibTransId="{DC0D4B5F-5631-9841-A08C-28D8C53BC4D9}"/>
    <dgm:cxn modelId="{D8719ED8-C1C3-8D45-B42D-FE8BBD038DA3}" type="presOf" srcId="{34BC0C6B-6E70-804A-9D4E-A712ED204A41}" destId="{F57AA180-79F1-A84B-8701-F6747C30E179}" srcOrd="0" destOrd="2" presId="urn:microsoft.com/office/officeart/2005/8/layout/radial6"/>
    <dgm:cxn modelId="{FADD8282-1A2E-F24D-9C6D-3227E45494B4}" srcId="{146B9C6D-C848-8946-B64C-469B1BA65C15}" destId="{36B012D8-DB8E-1A4C-BFA9-0D8711B0F538}" srcOrd="0" destOrd="0" parTransId="{2137481A-B461-FF4E-BB3F-80A44E98902D}" sibTransId="{80018242-AD9C-4649-B968-28BFB4A6AF67}"/>
    <dgm:cxn modelId="{B433F430-CB25-824B-ACC7-8454E5A98EE9}" type="presOf" srcId="{33F185C9-5000-B24D-B04D-16925E799B8F}" destId="{97110618-4225-A040-A2AB-58395A260E92}" srcOrd="0" destOrd="0" presId="urn:microsoft.com/office/officeart/2005/8/layout/radial6"/>
    <dgm:cxn modelId="{7CE42196-7085-9545-ABDA-14CA356EF28C}" type="presOf" srcId="{57494EF2-3BDC-244D-A593-DB3B11B6B337}" destId="{C9B65284-7CE2-764B-92A3-60D47D3547BC}" srcOrd="0" destOrd="1" presId="urn:microsoft.com/office/officeart/2005/8/layout/radial6"/>
    <dgm:cxn modelId="{772E7A48-DB5D-D340-9908-D51516CF032B}" type="presOf" srcId="{4223DF2D-4CC9-7A4C-A8FB-C2BCE199E1BF}" destId="{041691ED-1B1C-0A4A-B2A6-E9FC74F0C6E8}" srcOrd="0" destOrd="0" presId="urn:microsoft.com/office/officeart/2005/8/layout/radial6"/>
    <dgm:cxn modelId="{597286BB-3C0C-A54A-A5B6-7BDCAD00F909}" type="presOf" srcId="{0B517A29-6F3F-E84B-8B75-F125DF8138BE}" destId="{91D8144E-DAE2-C542-9A1A-4D1422772F08}" srcOrd="0" destOrd="0" presId="urn:microsoft.com/office/officeart/2005/8/layout/radial6"/>
    <dgm:cxn modelId="{F9FC2AAD-2088-5145-B59B-5B597B80D536}" type="presOf" srcId="{146B9C6D-C848-8946-B64C-469B1BA65C15}" destId="{F61C3744-DCF2-B14A-879F-3F0C3B331841}" srcOrd="0" destOrd="0" presId="urn:microsoft.com/office/officeart/2005/8/layout/radial6"/>
    <dgm:cxn modelId="{92F2B537-FFEB-4D47-B725-E59DBCA974C3}" srcId="{33F185C9-5000-B24D-B04D-16925E799B8F}" destId="{0A625E64-20F1-F54F-9F09-FC8450B4A9DB}" srcOrd="0" destOrd="0" parTransId="{CCF83F97-86C9-394C-8353-A1F8121910AB}" sibTransId="{BD65DB24-4422-5D4C-9421-EC170BAEBCF3}"/>
    <dgm:cxn modelId="{0F0A81DC-C004-B549-96F2-E49148EB866D}" type="presOf" srcId="{BD65DB24-4422-5D4C-9421-EC170BAEBCF3}" destId="{02EA92E5-FB48-5743-9CBD-44F45F5E13FF}" srcOrd="0" destOrd="0" presId="urn:microsoft.com/office/officeart/2005/8/layout/radial6"/>
    <dgm:cxn modelId="{7E5D3AA4-6B5C-6C4F-8915-A2CBF3550AD0}" type="presOf" srcId="{AD84E4FA-3791-9841-BABC-52FF953AA9DE}" destId="{F61C3744-DCF2-B14A-879F-3F0C3B331841}" srcOrd="0" destOrd="2" presId="urn:microsoft.com/office/officeart/2005/8/layout/radial6"/>
    <dgm:cxn modelId="{28FDA175-2C6B-E442-BBC2-A8112FAB3CDA}" srcId="{33F185C9-5000-B24D-B04D-16925E799B8F}" destId="{EB837A6F-3884-034D-8586-4714079E7955}" srcOrd="1" destOrd="0" parTransId="{E7FFD245-A24E-284F-97D4-A528F7153052}" sibTransId="{0B517A29-6F3F-E84B-8B75-F125DF8138BE}"/>
    <dgm:cxn modelId="{F5DD46F1-5BE6-5142-B356-E7F31A84E3EB}" srcId="{EB837A6F-3884-034D-8586-4714079E7955}" destId="{34BC0C6B-6E70-804A-9D4E-A712ED204A41}" srcOrd="1" destOrd="0" parTransId="{D8F3F023-0D6F-C84E-BED1-EB66421E2609}" sibTransId="{2FDDFC52-7719-7344-BCBA-DA0FE340B155}"/>
    <dgm:cxn modelId="{AFE2730D-DB0C-5C46-BFB5-C9748868F2AE}" srcId="{146B9C6D-C848-8946-B64C-469B1BA65C15}" destId="{AD84E4FA-3791-9841-BABC-52FF953AA9DE}" srcOrd="1" destOrd="0" parTransId="{17167EF9-05AF-C848-849B-F8852BAF0909}" sibTransId="{B59273A2-3F36-B04A-BB89-DDF508377403}"/>
    <dgm:cxn modelId="{0B506042-2F26-CC4A-B8D7-771A4A099465}" srcId="{D5836C40-F81F-D24A-8FBB-746B917292EC}" destId="{57494EF2-3BDC-244D-A593-DB3B11B6B337}" srcOrd="0" destOrd="0" parTransId="{3482E426-EBA7-8C45-A883-A4DD76AA642A}" sibTransId="{825E7324-595A-9641-AF79-CBC8148A310B}"/>
    <dgm:cxn modelId="{3A3B3D1B-73C2-D54C-A25F-3D1E560D5E40}" type="presOf" srcId="{CBCC9C86-EDE3-9546-A274-BD93F6CC0696}" destId="{F57AA180-79F1-A84B-8701-F6747C30E179}" srcOrd="0" destOrd="1" presId="urn:microsoft.com/office/officeart/2005/8/layout/radial6"/>
    <dgm:cxn modelId="{4643EFBD-B720-1641-9118-49BFCFF77C96}" type="presOf" srcId="{1E127BAC-E35A-6B45-8ED6-42C92F805D64}" destId="{166EC0CC-D425-DB4E-82D7-0C78374C18DD}" srcOrd="0" destOrd="0" presId="urn:microsoft.com/office/officeart/2005/8/layout/radial6"/>
    <dgm:cxn modelId="{E48E906A-7145-344A-8E5B-B73A8EF6A8C1}" type="presOf" srcId="{36B012D8-DB8E-1A4C-BFA9-0D8711B0F538}" destId="{F61C3744-DCF2-B14A-879F-3F0C3B331841}" srcOrd="0" destOrd="1" presId="urn:microsoft.com/office/officeart/2005/8/layout/radial6"/>
    <dgm:cxn modelId="{DD6F70F1-DF6B-864C-8282-3BB27B6F9820}" type="presOf" srcId="{D5836C40-F81F-D24A-8FBB-746B917292EC}" destId="{C9B65284-7CE2-764B-92A3-60D47D3547BC}" srcOrd="0" destOrd="0" presId="urn:microsoft.com/office/officeart/2005/8/layout/radial6"/>
    <dgm:cxn modelId="{3E6D0996-2768-974B-87D1-4D813B54F450}" type="presOf" srcId="{0A625E64-20F1-F54F-9F09-FC8450B4A9DB}" destId="{B66F1451-505A-3548-9A1C-61750473B8D2}" srcOrd="0" destOrd="0" presId="urn:microsoft.com/office/officeart/2005/8/layout/radial6"/>
    <dgm:cxn modelId="{58AC9A0E-8303-C043-B4DD-C2D202FEB81B}" type="presOf" srcId="{EB837A6F-3884-034D-8586-4714079E7955}" destId="{F57AA180-79F1-A84B-8701-F6747C30E179}" srcOrd="0" destOrd="0" presId="urn:microsoft.com/office/officeart/2005/8/layout/radial6"/>
    <dgm:cxn modelId="{DE4202DD-43A6-D548-845A-BFDA196A4E43}" srcId="{33F185C9-5000-B24D-B04D-16925E799B8F}" destId="{146B9C6D-C848-8946-B64C-469B1BA65C15}" srcOrd="2" destOrd="0" parTransId="{7EC9B284-5430-B548-A641-32EFE5C1D8D8}" sibTransId="{2900E6F9-DFB2-FA48-B441-66B281FA9C57}"/>
    <dgm:cxn modelId="{3808DBA1-3D38-2949-96C8-5A8394A1CC7E}" srcId="{4223DF2D-4CC9-7A4C-A8FB-C2BCE199E1BF}" destId="{33F185C9-5000-B24D-B04D-16925E799B8F}" srcOrd="0" destOrd="0" parTransId="{E63ED121-596D-0A4B-8120-1527EB52763C}" sibTransId="{4A11E7C5-1533-014D-86A2-B16B66D68A92}"/>
    <dgm:cxn modelId="{9D5C8B56-967C-454D-8A03-A6FD2E4BA2DC}" type="presOf" srcId="{2900E6F9-DFB2-FA48-B441-66B281FA9C57}" destId="{9383F7B7-D838-3848-8617-8312FD7CA680}" srcOrd="0" destOrd="0" presId="urn:microsoft.com/office/officeart/2005/8/layout/radial6"/>
    <dgm:cxn modelId="{738F94D3-A9D7-C54B-8E30-7AF1E0189839}" srcId="{33F185C9-5000-B24D-B04D-16925E799B8F}" destId="{D5836C40-F81F-D24A-8FBB-746B917292EC}" srcOrd="3" destOrd="0" parTransId="{7CE2ED68-447B-D749-86E9-A0C44CA05A4F}" sibTransId="{1E127BAC-E35A-6B45-8ED6-42C92F805D64}"/>
    <dgm:cxn modelId="{781964CE-B99A-EA4A-A300-FFDA65EAFA07}" type="presParOf" srcId="{041691ED-1B1C-0A4A-B2A6-E9FC74F0C6E8}" destId="{97110618-4225-A040-A2AB-58395A260E92}" srcOrd="0" destOrd="0" presId="urn:microsoft.com/office/officeart/2005/8/layout/radial6"/>
    <dgm:cxn modelId="{4ADC590C-AF69-7A41-94B3-82BE79C7612E}" type="presParOf" srcId="{041691ED-1B1C-0A4A-B2A6-E9FC74F0C6E8}" destId="{B66F1451-505A-3548-9A1C-61750473B8D2}" srcOrd="1" destOrd="0" presId="urn:microsoft.com/office/officeart/2005/8/layout/radial6"/>
    <dgm:cxn modelId="{131B9431-736E-524D-9D6C-EEF7232022BF}" type="presParOf" srcId="{041691ED-1B1C-0A4A-B2A6-E9FC74F0C6E8}" destId="{E88E041E-A349-6849-BECE-9D0ECFB3FB43}" srcOrd="2" destOrd="0" presId="urn:microsoft.com/office/officeart/2005/8/layout/radial6"/>
    <dgm:cxn modelId="{3B12A306-BAE2-F242-B585-7EA30E56FBC9}" type="presParOf" srcId="{041691ED-1B1C-0A4A-B2A6-E9FC74F0C6E8}" destId="{02EA92E5-FB48-5743-9CBD-44F45F5E13FF}" srcOrd="3" destOrd="0" presId="urn:microsoft.com/office/officeart/2005/8/layout/radial6"/>
    <dgm:cxn modelId="{307BE15D-1E93-634B-BE7F-EB2C8AEE10BE}" type="presParOf" srcId="{041691ED-1B1C-0A4A-B2A6-E9FC74F0C6E8}" destId="{F57AA180-79F1-A84B-8701-F6747C30E179}" srcOrd="4" destOrd="0" presId="urn:microsoft.com/office/officeart/2005/8/layout/radial6"/>
    <dgm:cxn modelId="{BA308601-1622-8E4F-9C2C-B04F6CDC8F99}" type="presParOf" srcId="{041691ED-1B1C-0A4A-B2A6-E9FC74F0C6E8}" destId="{B20D1547-D351-7848-A0F7-EFB50405D3F7}" srcOrd="5" destOrd="0" presId="urn:microsoft.com/office/officeart/2005/8/layout/radial6"/>
    <dgm:cxn modelId="{DA100F69-0968-2546-9924-544886099C83}" type="presParOf" srcId="{041691ED-1B1C-0A4A-B2A6-E9FC74F0C6E8}" destId="{91D8144E-DAE2-C542-9A1A-4D1422772F08}" srcOrd="6" destOrd="0" presId="urn:microsoft.com/office/officeart/2005/8/layout/radial6"/>
    <dgm:cxn modelId="{2E77C340-9A70-B34C-97F0-11ADBC185380}" type="presParOf" srcId="{041691ED-1B1C-0A4A-B2A6-E9FC74F0C6E8}" destId="{F61C3744-DCF2-B14A-879F-3F0C3B331841}" srcOrd="7" destOrd="0" presId="urn:microsoft.com/office/officeart/2005/8/layout/radial6"/>
    <dgm:cxn modelId="{6C92607B-9096-BE48-893A-12FA30A05403}" type="presParOf" srcId="{041691ED-1B1C-0A4A-B2A6-E9FC74F0C6E8}" destId="{532E72E0-83B7-7745-9DD4-6DEE5F584542}" srcOrd="8" destOrd="0" presId="urn:microsoft.com/office/officeart/2005/8/layout/radial6"/>
    <dgm:cxn modelId="{18723583-EECF-004D-BE0E-D5FDC163B78F}" type="presParOf" srcId="{041691ED-1B1C-0A4A-B2A6-E9FC74F0C6E8}" destId="{9383F7B7-D838-3848-8617-8312FD7CA680}" srcOrd="9" destOrd="0" presId="urn:microsoft.com/office/officeart/2005/8/layout/radial6"/>
    <dgm:cxn modelId="{15625013-0A52-C04B-8254-591A4EC0E31D}" type="presParOf" srcId="{041691ED-1B1C-0A4A-B2A6-E9FC74F0C6E8}" destId="{C9B65284-7CE2-764B-92A3-60D47D3547BC}" srcOrd="10" destOrd="0" presId="urn:microsoft.com/office/officeart/2005/8/layout/radial6"/>
    <dgm:cxn modelId="{A4BA2CEE-7B84-9747-8664-0C77C57F5BB0}" type="presParOf" srcId="{041691ED-1B1C-0A4A-B2A6-E9FC74F0C6E8}" destId="{0AFA2FFC-CD7E-4A48-B7C3-0F16686331B1}" srcOrd="11" destOrd="0" presId="urn:microsoft.com/office/officeart/2005/8/layout/radial6"/>
    <dgm:cxn modelId="{80831BF9-D227-EC42-90E3-AA87B347F3D7}" type="presParOf" srcId="{041691ED-1B1C-0A4A-B2A6-E9FC74F0C6E8}" destId="{166EC0CC-D425-DB4E-82D7-0C78374C18D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EC0CC-D425-DB4E-82D7-0C78374C18DD}">
      <dsp:nvSpPr>
        <dsp:cNvPr id="0" name=""/>
        <dsp:cNvSpPr/>
      </dsp:nvSpPr>
      <dsp:spPr>
        <a:xfrm>
          <a:off x="1825970" y="738533"/>
          <a:ext cx="4920558" cy="4920558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3F7B7-D838-3848-8617-8312FD7CA680}">
      <dsp:nvSpPr>
        <dsp:cNvPr id="0" name=""/>
        <dsp:cNvSpPr/>
      </dsp:nvSpPr>
      <dsp:spPr>
        <a:xfrm>
          <a:off x="1825970" y="738533"/>
          <a:ext cx="4920558" cy="4920558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8144E-DAE2-C542-9A1A-4D1422772F08}">
      <dsp:nvSpPr>
        <dsp:cNvPr id="0" name=""/>
        <dsp:cNvSpPr/>
      </dsp:nvSpPr>
      <dsp:spPr>
        <a:xfrm>
          <a:off x="1825970" y="738533"/>
          <a:ext cx="4920558" cy="4920558"/>
        </a:xfrm>
        <a:prstGeom prst="blockArc">
          <a:avLst>
            <a:gd name="adj1" fmla="val 0"/>
            <a:gd name="adj2" fmla="val 540000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EA92E5-FB48-5743-9CBD-44F45F5E13FF}">
      <dsp:nvSpPr>
        <dsp:cNvPr id="0" name=""/>
        <dsp:cNvSpPr/>
      </dsp:nvSpPr>
      <dsp:spPr>
        <a:xfrm>
          <a:off x="1825970" y="738533"/>
          <a:ext cx="4920558" cy="4920558"/>
        </a:xfrm>
        <a:prstGeom prst="blockArc">
          <a:avLst>
            <a:gd name="adj1" fmla="val 16200000"/>
            <a:gd name="adj2" fmla="val 0"/>
            <a:gd name="adj3" fmla="val 463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10618-4225-A040-A2AB-58395A260E92}">
      <dsp:nvSpPr>
        <dsp:cNvPr id="0" name=""/>
        <dsp:cNvSpPr/>
      </dsp:nvSpPr>
      <dsp:spPr>
        <a:xfrm>
          <a:off x="3153993" y="2066556"/>
          <a:ext cx="2264512" cy="22645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MDC</a:t>
          </a:r>
          <a:endParaRPr lang="en-US" sz="5700" kern="1200" dirty="0"/>
        </a:p>
      </dsp:txBody>
      <dsp:txXfrm>
        <a:off x="3485623" y="2398186"/>
        <a:ext cx="1601252" cy="1601252"/>
      </dsp:txXfrm>
    </dsp:sp>
    <dsp:sp modelId="{B66F1451-505A-3548-9A1C-61750473B8D2}">
      <dsp:nvSpPr>
        <dsp:cNvPr id="0" name=""/>
        <dsp:cNvSpPr/>
      </dsp:nvSpPr>
      <dsp:spPr>
        <a:xfrm>
          <a:off x="3493670" y="3019"/>
          <a:ext cx="1585159" cy="15851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One-Stop-Shop</a:t>
          </a:r>
          <a:endParaRPr lang="en-US" sz="2200" kern="1200" dirty="0"/>
        </a:p>
      </dsp:txBody>
      <dsp:txXfrm>
        <a:off x="3725811" y="235160"/>
        <a:ext cx="1120877" cy="1120877"/>
      </dsp:txXfrm>
    </dsp:sp>
    <dsp:sp modelId="{F57AA180-79F1-A84B-8701-F6747C30E179}">
      <dsp:nvSpPr>
        <dsp:cNvPr id="0" name=""/>
        <dsp:cNvSpPr/>
      </dsp:nvSpPr>
      <dsp:spPr>
        <a:xfrm>
          <a:off x="5896884" y="2406232"/>
          <a:ext cx="1585159" cy="15851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Storage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Catalogue</a:t>
          </a:r>
          <a:endParaRPr lang="en-US" sz="1700" kern="1200" dirty="0"/>
        </a:p>
      </dsp:txBody>
      <dsp:txXfrm>
        <a:off x="6129025" y="2638373"/>
        <a:ext cx="1120877" cy="1120877"/>
      </dsp:txXfrm>
    </dsp:sp>
    <dsp:sp modelId="{F61C3744-DCF2-B14A-879F-3F0C3B331841}">
      <dsp:nvSpPr>
        <dsp:cNvPr id="0" name=""/>
        <dsp:cNvSpPr/>
      </dsp:nvSpPr>
      <dsp:spPr>
        <a:xfrm>
          <a:off x="3493670" y="4809446"/>
          <a:ext cx="1585159" cy="15851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Services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Deploy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Catalogue</a:t>
          </a:r>
          <a:endParaRPr lang="en-US" sz="1700" kern="1200" dirty="0"/>
        </a:p>
      </dsp:txBody>
      <dsp:txXfrm>
        <a:off x="3725811" y="5041587"/>
        <a:ext cx="1120877" cy="1120877"/>
      </dsp:txXfrm>
    </dsp:sp>
    <dsp:sp modelId="{C9B65284-7CE2-764B-92A3-60D47D3547BC}">
      <dsp:nvSpPr>
        <dsp:cNvPr id="0" name=""/>
        <dsp:cNvSpPr/>
      </dsp:nvSpPr>
      <dsp:spPr>
        <a:xfrm>
          <a:off x="1090456" y="2406232"/>
          <a:ext cx="1585159" cy="15851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Apps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Catalogue</a:t>
          </a:r>
          <a:endParaRPr lang="en-US" sz="1700" kern="1200" dirty="0"/>
        </a:p>
      </dsp:txBody>
      <dsp:txXfrm>
        <a:off x="1322597" y="2638373"/>
        <a:ext cx="1120877" cy="1120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953B-89D0-4F41-929D-F84E23BAEFA3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2713B-B380-B847-A0DE-A4940925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err="1" smtClean="0"/>
              <a:t>Begriffe</a:t>
            </a:r>
            <a:r>
              <a:rPr lang="en-US" b="1" i="1" dirty="0" smtClean="0"/>
              <a:t> </a:t>
            </a:r>
            <a:r>
              <a:rPr lang="en-US" b="1" i="1" dirty="0" err="1" smtClean="0"/>
              <a:t>sind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noch</a:t>
            </a:r>
            <a:r>
              <a:rPr lang="en-US" b="1" i="1" baseline="0" dirty="0" smtClean="0"/>
              <a:t> </a:t>
            </a:r>
            <a:r>
              <a:rPr lang="en-US" b="1" i="1" baseline="0" dirty="0" err="1" smtClean="0"/>
              <a:t>nicht</a:t>
            </a:r>
            <a:r>
              <a:rPr lang="en-US" b="1" i="1" baseline="0" dirty="0" smtClean="0"/>
              <a:t> final!</a:t>
            </a:r>
            <a:endParaRPr lang="en-US" b="1" i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OneStopShop</a:t>
            </a:r>
            <a:r>
              <a:rPr lang="en-US" dirty="0" smtClean="0"/>
              <a:t>: (HTML5 Animation, parallax-</a:t>
            </a:r>
            <a:r>
              <a:rPr lang="en-US" dirty="0" err="1" smtClean="0"/>
              <a:t>effekt</a:t>
            </a:r>
            <a:r>
              <a:rPr lang="en-US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Szenario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smtClean="0"/>
              <a:t>Portal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r>
              <a:rPr lang="en-US" dirty="0" smtClean="0"/>
              <a:t>Data</a:t>
            </a:r>
            <a:r>
              <a:rPr lang="en-US" dirty="0" smtClean="0"/>
              <a:t>: (</a:t>
            </a:r>
            <a:r>
              <a:rPr lang="en-US" dirty="0" err="1" smtClean="0"/>
              <a:t>Statische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Beschreibung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Bildern</a:t>
            </a:r>
            <a:r>
              <a:rPr lang="en-US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Heterogene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beschreiben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bereitstellen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kombinieren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teilen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Katalog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Metadaten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Services</a:t>
            </a:r>
            <a:r>
              <a:rPr lang="en-US" dirty="0" smtClean="0"/>
              <a:t>: (</a:t>
            </a:r>
            <a:r>
              <a:rPr lang="en-US" dirty="0" err="1" smtClean="0"/>
              <a:t>Statische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Beschreibung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Bildern</a:t>
            </a:r>
            <a:r>
              <a:rPr lang="en-US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Services </a:t>
            </a:r>
            <a:r>
              <a:rPr lang="en-US" dirty="0" err="1" smtClean="0"/>
              <a:t>nutzen</a:t>
            </a:r>
            <a:r>
              <a:rPr lang="en-US" dirty="0" smtClean="0"/>
              <a:t> / </a:t>
            </a:r>
            <a:r>
              <a:rPr lang="en-US" dirty="0" err="1" smtClean="0"/>
              <a:t>weiterverwenden</a:t>
            </a:r>
            <a:r>
              <a:rPr lang="en-US" dirty="0" smtClean="0"/>
              <a:t>, </a:t>
            </a:r>
            <a:r>
              <a:rPr lang="en-US" dirty="0" err="1" smtClean="0"/>
              <a:t>kombinieren</a:t>
            </a:r>
            <a:r>
              <a:rPr lang="en-US" dirty="0" smtClean="0"/>
              <a:t>, </a:t>
            </a:r>
            <a:r>
              <a:rPr lang="en-US" dirty="0" err="1" smtClean="0"/>
              <a:t>entwickeln</a:t>
            </a:r>
            <a:r>
              <a:rPr lang="en-US" dirty="0" smtClean="0"/>
              <a:t>, </a:t>
            </a:r>
            <a:r>
              <a:rPr lang="en-US" dirty="0" err="1" smtClean="0"/>
              <a:t>beschreiben</a:t>
            </a:r>
            <a:r>
              <a:rPr lang="en-US" dirty="0" smtClean="0"/>
              <a:t>,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Katalog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Metadaten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Apps: (</a:t>
            </a:r>
            <a:r>
              <a:rPr lang="en-US" dirty="0" err="1" smtClean="0"/>
              <a:t>Statische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Beschreibung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Bildern</a:t>
            </a:r>
            <a:r>
              <a:rPr lang="en-US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Apps </a:t>
            </a:r>
            <a:r>
              <a:rPr lang="en-US" dirty="0" err="1" smtClean="0"/>
              <a:t>nutzen</a:t>
            </a:r>
            <a:r>
              <a:rPr lang="en-US" dirty="0" smtClean="0"/>
              <a:t>, </a:t>
            </a:r>
            <a:r>
              <a:rPr lang="en-US" dirty="0" err="1" smtClean="0"/>
              <a:t>entwickeln</a:t>
            </a:r>
            <a:r>
              <a:rPr lang="en-US" dirty="0" smtClean="0"/>
              <a:t>, </a:t>
            </a:r>
            <a:r>
              <a:rPr lang="en-US" dirty="0" err="1" smtClean="0"/>
              <a:t>beschreiben</a:t>
            </a:r>
            <a:r>
              <a:rPr lang="en-US" dirty="0" smtClean="0"/>
              <a:t>,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Katalog</a:t>
            </a:r>
            <a:r>
              <a:rPr lang="en-US" baseline="0" dirty="0" smtClean="0"/>
              <a:t> </a:t>
            </a:r>
            <a:r>
              <a:rPr lang="en-US" baseline="0" dirty="0" smtClean="0"/>
              <a:t>von </a:t>
            </a:r>
            <a:r>
              <a:rPr lang="en-US" baseline="0" dirty="0" err="1" smtClean="0"/>
              <a:t>Metadaten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2713B-B380-B847-A0DE-A4940925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A958-DB10-1C4A-90D4-2FAD4BDBA091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95E7-B712-AF40-A80D-80C4EEA9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24534757"/>
              </p:ext>
            </p:extLst>
          </p:nvPr>
        </p:nvGraphicFramePr>
        <p:xfrm>
          <a:off x="285750" y="254000"/>
          <a:ext cx="8572500" cy="63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3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106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Fraunhofer FOKUS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Dittwald</dc:creator>
  <cp:lastModifiedBy>Benjamin Dittwald</cp:lastModifiedBy>
  <cp:revision>36</cp:revision>
  <dcterms:created xsi:type="dcterms:W3CDTF">2014-04-10T12:54:50Z</dcterms:created>
  <dcterms:modified xsi:type="dcterms:W3CDTF">2014-04-11T08:57:39Z</dcterms:modified>
</cp:coreProperties>
</file>