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7.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917" r:id="rId2"/>
    <p:sldMasterId id="2147483924" r:id="rId3"/>
    <p:sldMasterId id="2147483930" r:id="rId4"/>
    <p:sldMasterId id="2147483936" r:id="rId5"/>
    <p:sldMasterId id="2147483942" r:id="rId6"/>
    <p:sldMasterId id="2147483948" r:id="rId7"/>
    <p:sldMasterId id="2147483954" r:id="rId8"/>
  </p:sldMasterIdLst>
  <p:notesMasterIdLst>
    <p:notesMasterId r:id="rId19"/>
  </p:notesMasterIdLst>
  <p:handoutMasterIdLst>
    <p:handoutMasterId r:id="rId20"/>
  </p:handoutMasterIdLst>
  <p:sldIdLst>
    <p:sldId id="256" r:id="rId9"/>
    <p:sldId id="282" r:id="rId10"/>
    <p:sldId id="289" r:id="rId11"/>
    <p:sldId id="286" r:id="rId12"/>
    <p:sldId id="285" r:id="rId13"/>
    <p:sldId id="283" r:id="rId14"/>
    <p:sldId id="290" r:id="rId15"/>
    <p:sldId id="284" r:id="rId16"/>
    <p:sldId id="287" r:id="rId17"/>
    <p:sldId id="288" r:id="rId18"/>
  </p:sldIdLst>
  <p:sldSz cx="9144000" cy="6858000" type="screen4x3"/>
  <p:notesSz cx="6794500" cy="9931400"/>
  <p:defaultTextStyle>
    <a:defPPr>
      <a:defRPr lang="de-DE"/>
    </a:defPPr>
    <a:lvl1pPr algn="l" defTabSz="457200" rtl="0" fontAlgn="base">
      <a:spcBef>
        <a:spcPct val="0"/>
      </a:spcBef>
      <a:spcAft>
        <a:spcPct val="0"/>
      </a:spcAft>
      <a:defRPr kern="1200">
        <a:solidFill>
          <a:schemeClr val="tx1"/>
        </a:solidFill>
        <a:latin typeface="Arial" pitchFamily="34" charset="0"/>
        <a:ea typeface="ＭＳ Ｐゴシック" pitchFamily="46"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46"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46"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46"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46" charset="-128"/>
        <a:cs typeface="+mn-cs"/>
      </a:defRPr>
    </a:lvl5pPr>
    <a:lvl6pPr marL="2286000" algn="l" defTabSz="914400" rtl="0" eaLnBrk="1" latinLnBrk="0" hangingPunct="1">
      <a:defRPr kern="1200">
        <a:solidFill>
          <a:schemeClr val="tx1"/>
        </a:solidFill>
        <a:latin typeface="Arial" pitchFamily="34" charset="0"/>
        <a:ea typeface="ＭＳ Ｐゴシック" pitchFamily="46" charset="-128"/>
        <a:cs typeface="+mn-cs"/>
      </a:defRPr>
    </a:lvl6pPr>
    <a:lvl7pPr marL="2743200" algn="l" defTabSz="914400" rtl="0" eaLnBrk="1" latinLnBrk="0" hangingPunct="1">
      <a:defRPr kern="1200">
        <a:solidFill>
          <a:schemeClr val="tx1"/>
        </a:solidFill>
        <a:latin typeface="Arial" pitchFamily="34" charset="0"/>
        <a:ea typeface="ＭＳ Ｐゴシック" pitchFamily="46" charset="-128"/>
        <a:cs typeface="+mn-cs"/>
      </a:defRPr>
    </a:lvl7pPr>
    <a:lvl8pPr marL="3200400" algn="l" defTabSz="914400" rtl="0" eaLnBrk="1" latinLnBrk="0" hangingPunct="1">
      <a:defRPr kern="1200">
        <a:solidFill>
          <a:schemeClr val="tx1"/>
        </a:solidFill>
        <a:latin typeface="Arial" pitchFamily="34" charset="0"/>
        <a:ea typeface="ＭＳ Ｐゴシック" pitchFamily="46" charset="-128"/>
        <a:cs typeface="+mn-cs"/>
      </a:defRPr>
    </a:lvl8pPr>
    <a:lvl9pPr marL="3657600" algn="l" defTabSz="914400" rtl="0" eaLnBrk="1" latinLnBrk="0" hangingPunct="1">
      <a:defRPr kern="1200">
        <a:solidFill>
          <a:schemeClr val="tx1"/>
        </a:solidFill>
        <a:latin typeface="Arial" pitchFamily="34" charset="0"/>
        <a:ea typeface="ＭＳ Ｐゴシック" pitchFamily="46"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ko" initials="h" lastIdx="4"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91D7C8"/>
    <a:srgbClr val="2DC3A3"/>
    <a:srgbClr val="16B291"/>
    <a:srgbClr val="FFCD2D"/>
    <a:srgbClr val="1B9C7D"/>
    <a:srgbClr val="808080"/>
    <a:srgbClr val="FFC900"/>
    <a:srgbClr val="00ACD3"/>
    <a:srgbClr val="23ACD3"/>
    <a:srgbClr val="CC1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2" autoAdjust="0"/>
    <p:restoredTop sz="73441" autoAdjust="0"/>
  </p:normalViewPr>
  <p:slideViewPr>
    <p:cSldViewPr snapToGrid="0">
      <p:cViewPr varScale="1">
        <p:scale>
          <a:sx n="82" d="100"/>
          <a:sy n="82" d="100"/>
        </p:scale>
        <p:origin x="-1812" y="-84"/>
      </p:cViewPr>
      <p:guideLst>
        <p:guide orient="horz" pos="902"/>
        <p:guide pos="209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13" d="100"/>
          <a:sy n="113" d="100"/>
        </p:scale>
        <p:origin x="-4216" y="-96"/>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2944813" cy="49657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de-DE"/>
          </a:p>
        </p:txBody>
      </p:sp>
      <p:sp>
        <p:nvSpPr>
          <p:cNvPr id="3" name="Datumsplatzhalter 2"/>
          <p:cNvSpPr>
            <a:spLocks noGrp="1"/>
          </p:cNvSpPr>
          <p:nvPr>
            <p:ph type="dt" sz="quarter" idx="1"/>
          </p:nvPr>
        </p:nvSpPr>
        <p:spPr>
          <a:xfrm>
            <a:off x="3848101" y="0"/>
            <a:ext cx="2944813" cy="49657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4" charset="0"/>
              </a:defRPr>
            </a:lvl1pPr>
          </a:lstStyle>
          <a:p>
            <a:pPr>
              <a:defRPr/>
            </a:pPr>
            <a:fld id="{F939CB46-7484-4D52-99D6-2E15A821E5E1}" type="datetime1">
              <a:rPr lang="de-DE"/>
              <a:pPr>
                <a:defRPr/>
              </a:pPr>
              <a:t>28.05.2013</a:t>
            </a:fld>
            <a:endParaRPr lang="de-DE"/>
          </a:p>
        </p:txBody>
      </p:sp>
      <p:sp>
        <p:nvSpPr>
          <p:cNvPr id="4" name="Fußzeilenplatzhalter 3"/>
          <p:cNvSpPr>
            <a:spLocks noGrp="1"/>
          </p:cNvSpPr>
          <p:nvPr>
            <p:ph type="ftr" sz="quarter" idx="2"/>
          </p:nvPr>
        </p:nvSpPr>
        <p:spPr>
          <a:xfrm>
            <a:off x="1" y="9433239"/>
            <a:ext cx="2944813" cy="49657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de-DE"/>
          </a:p>
        </p:txBody>
      </p:sp>
      <p:sp>
        <p:nvSpPr>
          <p:cNvPr id="5" name="Foliennummernplatzhalter 4"/>
          <p:cNvSpPr>
            <a:spLocks noGrp="1"/>
          </p:cNvSpPr>
          <p:nvPr>
            <p:ph type="sldNum" sz="quarter" idx="3"/>
          </p:nvPr>
        </p:nvSpPr>
        <p:spPr>
          <a:xfrm>
            <a:off x="3848101" y="9433239"/>
            <a:ext cx="2944813" cy="49657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defRPr>
            </a:lvl1pPr>
          </a:lstStyle>
          <a:p>
            <a:pPr>
              <a:defRPr/>
            </a:pPr>
            <a:fld id="{F5734786-5CCA-4533-A917-2CEAF247862E}" type="slidenum">
              <a:rPr lang="de-DE"/>
              <a:pPr>
                <a:defRPr/>
              </a:pPr>
              <a:t>‹Nr.›</a:t>
            </a:fld>
            <a:endParaRPr lang="de-DE"/>
          </a:p>
        </p:txBody>
      </p:sp>
    </p:spTree>
    <p:extLst>
      <p:ext uri="{BB962C8B-B14F-4D97-AF65-F5344CB8AC3E}">
        <p14:creationId xmlns:p14="http://schemas.microsoft.com/office/powerpoint/2010/main" val="37429295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2944813" cy="49657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de-DE"/>
          </a:p>
        </p:txBody>
      </p:sp>
      <p:sp>
        <p:nvSpPr>
          <p:cNvPr id="3" name="Datumsplatzhalter 2"/>
          <p:cNvSpPr>
            <a:spLocks noGrp="1"/>
          </p:cNvSpPr>
          <p:nvPr>
            <p:ph type="dt" idx="1"/>
          </p:nvPr>
        </p:nvSpPr>
        <p:spPr>
          <a:xfrm>
            <a:off x="3848101" y="0"/>
            <a:ext cx="2944813" cy="49657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4" charset="0"/>
              </a:defRPr>
            </a:lvl1pPr>
          </a:lstStyle>
          <a:p>
            <a:pPr>
              <a:defRPr/>
            </a:pPr>
            <a:fld id="{1F5D98EC-8D57-4AB4-89F9-763DF769FA5A}" type="datetime1">
              <a:rPr lang="de-DE"/>
              <a:pPr>
                <a:defRPr/>
              </a:pPr>
              <a:t>28.05.2013</a:t>
            </a:fld>
            <a:endParaRPr lang="de-DE"/>
          </a:p>
        </p:txBody>
      </p:sp>
      <p:sp>
        <p:nvSpPr>
          <p:cNvPr id="4" name="Folienbildplatzhalter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679450" y="4717415"/>
            <a:ext cx="5435600" cy="4469130"/>
          </a:xfrm>
          <a:prstGeom prst="rect">
            <a:avLst/>
          </a:prstGeom>
        </p:spPr>
        <p:txBody>
          <a:bodyPr vert="horz" wrap="square" lIns="91440" tIns="45720" rIns="91440" bIns="45720" numCol="1" anchor="t" anchorCtr="0" compatLnSpc="1">
            <a:prstTxWarp prst="textNoShape">
              <a:avLst/>
            </a:prstTxWarp>
            <a:normAutofit/>
          </a:bodyPr>
          <a:lstStyle/>
          <a:p>
            <a:pPr lvl="0"/>
            <a:r>
              <a:rPr lang="de-DE" noProof="0" smtClean="0"/>
              <a:t>Mastertextformat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6" name="Fußzeilenplatzhalter 5"/>
          <p:cNvSpPr>
            <a:spLocks noGrp="1"/>
          </p:cNvSpPr>
          <p:nvPr>
            <p:ph type="ftr" sz="quarter" idx="4"/>
          </p:nvPr>
        </p:nvSpPr>
        <p:spPr>
          <a:xfrm>
            <a:off x="1" y="9433239"/>
            <a:ext cx="2944813" cy="49657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de-DE"/>
          </a:p>
        </p:txBody>
      </p:sp>
      <p:sp>
        <p:nvSpPr>
          <p:cNvPr id="7" name="Foliennummernplatzhalter 6"/>
          <p:cNvSpPr>
            <a:spLocks noGrp="1"/>
          </p:cNvSpPr>
          <p:nvPr>
            <p:ph type="sldNum" sz="quarter" idx="5"/>
          </p:nvPr>
        </p:nvSpPr>
        <p:spPr>
          <a:xfrm>
            <a:off x="3848101" y="9433239"/>
            <a:ext cx="2944813" cy="49657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defRPr>
            </a:lvl1pPr>
          </a:lstStyle>
          <a:p>
            <a:pPr>
              <a:defRPr/>
            </a:pPr>
            <a:fld id="{EB420E9A-5027-48FA-A342-924D060D8660}" type="slidenum">
              <a:rPr lang="de-DE"/>
              <a:pPr>
                <a:defRPr/>
              </a:pPr>
              <a:t>‹Nr.›</a:t>
            </a:fld>
            <a:endParaRPr lang="de-DE"/>
          </a:p>
        </p:txBody>
      </p:sp>
    </p:spTree>
    <p:extLst>
      <p:ext uri="{BB962C8B-B14F-4D97-AF65-F5344CB8AC3E}">
        <p14:creationId xmlns:p14="http://schemas.microsoft.com/office/powerpoint/2010/main" val="109800252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46"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46"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46"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46"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4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lienbildplatzhalter 1"/>
          <p:cNvSpPr>
            <a:spLocks noGrp="1" noRot="1" noChangeAspect="1" noTextEdit="1"/>
          </p:cNvSpPr>
          <p:nvPr>
            <p:ph type="sldImg"/>
          </p:nvPr>
        </p:nvSpPr>
        <p:spPr bwMode="auto">
          <a:noFill/>
          <a:ln>
            <a:solidFill>
              <a:srgbClr val="000000"/>
            </a:solidFill>
            <a:miter lim="800000"/>
            <a:headEnd/>
            <a:tailEnd/>
          </a:ln>
        </p:spPr>
      </p:sp>
      <p:sp>
        <p:nvSpPr>
          <p:cNvPr id="76803" name="Notizenplatzhalter 2"/>
          <p:cNvSpPr>
            <a:spLocks noGrp="1"/>
          </p:cNvSpPr>
          <p:nvPr>
            <p:ph type="body" idx="1"/>
          </p:nvPr>
        </p:nvSpPr>
        <p:spPr bwMode="auto">
          <a:noFill/>
        </p:spPr>
        <p:txBody>
          <a:bodyPr/>
          <a:lstStyle/>
          <a:p>
            <a:pPr eaLnBrk="1" hangingPunct="1">
              <a:spcBef>
                <a:spcPct val="0"/>
              </a:spcBef>
            </a:pPr>
            <a:endParaRPr lang="de-DE" smtClean="0"/>
          </a:p>
        </p:txBody>
      </p:sp>
      <p:sp>
        <p:nvSpPr>
          <p:cNvPr id="76804" name="Foliennummernplatzhalter 3"/>
          <p:cNvSpPr>
            <a:spLocks noGrp="1"/>
          </p:cNvSpPr>
          <p:nvPr>
            <p:ph type="sldNum" sz="quarter" idx="5"/>
          </p:nvPr>
        </p:nvSpPr>
        <p:spPr bwMode="auto">
          <a:noFill/>
          <a:ln>
            <a:miter lim="800000"/>
            <a:headEnd/>
            <a:tailEnd/>
          </a:ln>
        </p:spPr>
        <p:txBody>
          <a:bodyPr/>
          <a:lstStyle/>
          <a:p>
            <a:fld id="{59D0C1BC-E9FF-4E34-9B81-684BFE5991A9}" type="slidenum">
              <a:rPr lang="de-DE"/>
              <a:pPr/>
              <a:t>1</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 Stellt Methoden für Klienten</a:t>
            </a:r>
            <a:r>
              <a:rPr lang="de-DE" baseline="0" dirty="0" smtClean="0"/>
              <a:t> zur Verfügung, mit welchen auf Ressourcen im Auftrag vom R.O. zugegriffen werden kann</a:t>
            </a:r>
          </a:p>
          <a:p>
            <a:endParaRPr lang="de-DE" dirty="0" smtClean="0"/>
          </a:p>
          <a:p>
            <a:r>
              <a:rPr lang="de-DE" dirty="0" smtClean="0"/>
              <a:t>-</a:t>
            </a:r>
            <a:r>
              <a:rPr lang="de-DE" baseline="0" dirty="0" smtClean="0"/>
              <a:t> Stellt Prozess für Endnutzer zur Verfügung, um 3rd </a:t>
            </a:r>
            <a:r>
              <a:rPr lang="de-DE" baseline="0" dirty="0" err="1" smtClean="0"/>
              <a:t>Parties</a:t>
            </a:r>
            <a:r>
              <a:rPr lang="de-DE" baseline="0" dirty="0" smtClean="0"/>
              <a:t> zugriff auf Ressourcen zu gewähren, ohne </a:t>
            </a:r>
            <a:r>
              <a:rPr lang="de-DE" baseline="0" dirty="0" err="1" smtClean="0"/>
              <a:t>credentials</a:t>
            </a:r>
            <a:r>
              <a:rPr lang="de-DE" baseline="0" dirty="0" smtClean="0"/>
              <a:t> zu teilen</a:t>
            </a:r>
            <a:endParaRPr lang="de-DE" dirty="0"/>
          </a:p>
        </p:txBody>
      </p:sp>
      <p:sp>
        <p:nvSpPr>
          <p:cNvPr id="4" name="Foliennummernplatzhalter 3"/>
          <p:cNvSpPr>
            <a:spLocks noGrp="1"/>
          </p:cNvSpPr>
          <p:nvPr>
            <p:ph type="sldNum" sz="quarter" idx="10"/>
          </p:nvPr>
        </p:nvSpPr>
        <p:spPr/>
        <p:txBody>
          <a:bodyPr/>
          <a:lstStyle/>
          <a:p>
            <a:pPr>
              <a:defRPr/>
            </a:pPr>
            <a:fld id="{EB420E9A-5027-48FA-A342-924D060D8660}" type="slidenum">
              <a:rPr lang="de-DE" smtClean="0"/>
              <a:pPr>
                <a:defRPr/>
              </a:pPr>
              <a:t>3</a:t>
            </a:fld>
            <a:endParaRPr lang="de-DE"/>
          </a:p>
        </p:txBody>
      </p:sp>
    </p:spTree>
    <p:extLst>
      <p:ext uri="{BB962C8B-B14F-4D97-AF65-F5344CB8AC3E}">
        <p14:creationId xmlns:p14="http://schemas.microsoft.com/office/powerpoint/2010/main" val="3770098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1)</a:t>
            </a:r>
          </a:p>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This is a main </a:t>
            </a:r>
            <a:r>
              <a:rPr lang="en-US" dirty="0" err="1" smtClean="0"/>
              <a:t>criticisim</a:t>
            </a:r>
            <a:r>
              <a:rPr lang="en-US" dirty="0" smtClean="0"/>
              <a:t> against </a:t>
            </a:r>
            <a:r>
              <a:rPr lang="en-US" dirty="0" err="1" smtClean="0"/>
              <a:t>OAuth</a:t>
            </a:r>
            <a:r>
              <a:rPr lang="en-US" dirty="0" smtClean="0"/>
              <a:t> from client applications that were not browser based. For example, in </a:t>
            </a:r>
            <a:r>
              <a:rPr lang="en-US" dirty="0" err="1" smtClean="0"/>
              <a:t>OAuth</a:t>
            </a:r>
            <a:r>
              <a:rPr lang="en-US" dirty="0" smtClean="0"/>
              <a:t> 1.0, desktop applications or mobile phone applications had to direct the user to open their browser to the desired service, authenticate with the service, and copy the token from the service back to the application. The main criticism here is against the user experience. With </a:t>
            </a:r>
            <a:r>
              <a:rPr lang="en-US" dirty="0" err="1" smtClean="0"/>
              <a:t>OAuth</a:t>
            </a:r>
            <a:r>
              <a:rPr lang="en-US" dirty="0" smtClean="0"/>
              <a:t> 2.0, there are now new ways for an application to get authorization for a user.</a:t>
            </a:r>
          </a:p>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2)</a:t>
            </a:r>
          </a:p>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This hearkens back to the old Twitter </a:t>
            </a:r>
            <a:r>
              <a:rPr lang="en-US" dirty="0" err="1" smtClean="0"/>
              <a:t>Auth</a:t>
            </a:r>
            <a:r>
              <a:rPr lang="en-US" dirty="0" smtClean="0"/>
              <a:t> API, which didn't require the application to HMAC hash tokens and request strings. With </a:t>
            </a:r>
            <a:r>
              <a:rPr lang="en-US" dirty="0" err="1" smtClean="0"/>
              <a:t>OAuth</a:t>
            </a:r>
            <a:r>
              <a:rPr lang="en-US" dirty="0" smtClean="0"/>
              <a:t> 2.0, the application can make a request using only the issued token over HTTPS.</a:t>
            </a:r>
          </a:p>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4)</a:t>
            </a:r>
          </a:p>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Typically, </a:t>
            </a:r>
            <a:r>
              <a:rPr lang="en-US" dirty="0" err="1" smtClean="0"/>
              <a:t>OAuth</a:t>
            </a:r>
            <a:r>
              <a:rPr lang="en-US" dirty="0" smtClean="0"/>
              <a:t> 1.0 Access tokens could be stored for a year or more (Twitter never let them expire). </a:t>
            </a:r>
            <a:r>
              <a:rPr lang="en-US" dirty="0" err="1" smtClean="0"/>
              <a:t>OAuth</a:t>
            </a:r>
            <a:r>
              <a:rPr lang="en-US" dirty="0" smtClean="0"/>
              <a:t> 2.0 has the notion of refresh tokens. While I'm not entirely sure what these are, my guess is that your access tokens can be short lived (i.e. session based) while your refresh tokens can be "life time". You'd use a refresh token to acquire a new access token rather than have the user re-authorize your application.</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endParaRPr lang="de-DE" dirty="0"/>
          </a:p>
        </p:txBody>
      </p:sp>
      <p:sp>
        <p:nvSpPr>
          <p:cNvPr id="4" name="Foliennummernplatzhalter 3"/>
          <p:cNvSpPr>
            <a:spLocks noGrp="1"/>
          </p:cNvSpPr>
          <p:nvPr>
            <p:ph type="sldNum" sz="quarter" idx="10"/>
          </p:nvPr>
        </p:nvSpPr>
        <p:spPr/>
        <p:txBody>
          <a:bodyPr/>
          <a:lstStyle/>
          <a:p>
            <a:pPr>
              <a:defRPr/>
            </a:pPr>
            <a:fld id="{EB420E9A-5027-48FA-A342-924D060D8660}" type="slidenum">
              <a:rPr lang="de-DE" smtClean="0"/>
              <a:pPr>
                <a:defRPr/>
              </a:pPr>
              <a:t>6</a:t>
            </a:fld>
            <a:endParaRPr lang="de-DE"/>
          </a:p>
        </p:txBody>
      </p:sp>
    </p:spTree>
    <p:extLst>
      <p:ext uri="{BB962C8B-B14F-4D97-AF65-F5344CB8AC3E}">
        <p14:creationId xmlns:p14="http://schemas.microsoft.com/office/powerpoint/2010/main" val="2074355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 resource server MUST validate the access token and ensure that it has not expired and that its scope covers the requested resource.  The methods used by the resource server to validate the access token (as well as any error responses) are beyond the scope of this specification but generally involve an interaction or coordination between the resource server and the authorization server</a:t>
            </a:r>
            <a:endParaRPr lang="de-DE" dirty="0"/>
          </a:p>
        </p:txBody>
      </p:sp>
      <p:sp>
        <p:nvSpPr>
          <p:cNvPr id="4" name="Foliennummernplatzhalter 3"/>
          <p:cNvSpPr>
            <a:spLocks noGrp="1"/>
          </p:cNvSpPr>
          <p:nvPr>
            <p:ph type="sldNum" sz="quarter" idx="10"/>
          </p:nvPr>
        </p:nvSpPr>
        <p:spPr/>
        <p:txBody>
          <a:bodyPr/>
          <a:lstStyle/>
          <a:p>
            <a:pPr>
              <a:defRPr/>
            </a:pPr>
            <a:fld id="{EB420E9A-5027-48FA-A342-924D060D8660}" type="slidenum">
              <a:rPr lang="de-DE" smtClean="0"/>
              <a:pPr>
                <a:defRPr/>
              </a:pPr>
              <a:t>7</a:t>
            </a:fld>
            <a:endParaRPr lang="de-DE"/>
          </a:p>
        </p:txBody>
      </p:sp>
    </p:spTree>
    <p:extLst>
      <p:ext uri="{BB962C8B-B14F-4D97-AF65-F5344CB8AC3E}">
        <p14:creationId xmlns:p14="http://schemas.microsoft.com/office/powerpoint/2010/main" val="3107955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85000" lnSpcReduction="20000"/>
          </a:bodyPr>
          <a:lstStyle/>
          <a:p>
            <a:r>
              <a:rPr lang="en-US" dirty="0" smtClean="0"/>
              <a:t>The flow illustrated in Figure 3 includes the following steps:</a:t>
            </a:r>
          </a:p>
          <a:p>
            <a:r>
              <a:rPr lang="en-US" dirty="0" smtClean="0"/>
              <a:t>   (A)  The client initiates the flow by directing the resource owner's</a:t>
            </a:r>
          </a:p>
          <a:p>
            <a:r>
              <a:rPr lang="en-US" dirty="0" smtClean="0"/>
              <a:t>        user-agent to the authorization endpoint.  The client includes</a:t>
            </a:r>
          </a:p>
          <a:p>
            <a:r>
              <a:rPr lang="en-US" dirty="0" smtClean="0"/>
              <a:t>        its client identifier, requested scope, local state, and a</a:t>
            </a:r>
          </a:p>
          <a:p>
            <a:r>
              <a:rPr lang="en-US" dirty="0" smtClean="0"/>
              <a:t>        redirection URI to which the authorization server will send the</a:t>
            </a:r>
          </a:p>
          <a:p>
            <a:r>
              <a:rPr lang="en-US" dirty="0" smtClean="0"/>
              <a:t>        user-agent back once access is granted (or denied).</a:t>
            </a:r>
          </a:p>
          <a:p>
            <a:r>
              <a:rPr lang="en-US" dirty="0" smtClean="0"/>
              <a:t>   (B)  The authorization server authenticates the resource owner (via</a:t>
            </a:r>
          </a:p>
          <a:p>
            <a:r>
              <a:rPr lang="en-US" dirty="0" smtClean="0"/>
              <a:t>        the user-agent) and establishes whether the resource owner</a:t>
            </a:r>
          </a:p>
          <a:p>
            <a:r>
              <a:rPr lang="en-US" dirty="0" smtClean="0"/>
              <a:t>        grants or denies the client's access request.</a:t>
            </a:r>
          </a:p>
          <a:p>
            <a:r>
              <a:rPr lang="en-US" dirty="0" smtClean="0"/>
              <a:t>   (C)  Assuming the resource owner grants access, the authorization</a:t>
            </a:r>
          </a:p>
          <a:p>
            <a:r>
              <a:rPr lang="en-US" dirty="0" smtClean="0"/>
              <a:t>        server redirects the user-agent back to the client using the</a:t>
            </a:r>
          </a:p>
          <a:p>
            <a:r>
              <a:rPr lang="en-US" dirty="0" smtClean="0"/>
              <a:t>        redirection URI provided earlier (in the request or during</a:t>
            </a:r>
          </a:p>
          <a:p>
            <a:r>
              <a:rPr lang="en-US" dirty="0" smtClean="0"/>
              <a:t>        client registration).  The redirection URI includes an</a:t>
            </a:r>
          </a:p>
          <a:p>
            <a:r>
              <a:rPr lang="en-US" dirty="0" smtClean="0"/>
              <a:t>        authorization code and any local state provided by the client</a:t>
            </a:r>
          </a:p>
          <a:p>
            <a:r>
              <a:rPr lang="en-US" dirty="0" smtClean="0"/>
              <a:t>        earlier.</a:t>
            </a:r>
          </a:p>
          <a:p>
            <a:r>
              <a:rPr lang="en-US" dirty="0" smtClean="0"/>
              <a:t>   (D)  The client requests an access token from the authorization</a:t>
            </a:r>
          </a:p>
          <a:p>
            <a:r>
              <a:rPr lang="en-US" dirty="0" smtClean="0"/>
              <a:t>        server's token endpoint by including the authorization code</a:t>
            </a:r>
          </a:p>
          <a:p>
            <a:r>
              <a:rPr lang="en-US" dirty="0" smtClean="0"/>
              <a:t>        received in the previous step.  When making the request, the</a:t>
            </a:r>
          </a:p>
          <a:p>
            <a:r>
              <a:rPr lang="en-US" dirty="0" smtClean="0"/>
              <a:t>        client authenticates with the authorization server.  The client</a:t>
            </a:r>
          </a:p>
          <a:p>
            <a:r>
              <a:rPr lang="en-US" dirty="0" smtClean="0"/>
              <a:t>        includes the redirection URI used to obtain the authorization</a:t>
            </a:r>
          </a:p>
          <a:p>
            <a:r>
              <a:rPr lang="en-US" dirty="0" smtClean="0"/>
              <a:t>        code for verification.</a:t>
            </a:r>
          </a:p>
          <a:p>
            <a:r>
              <a:rPr lang="en-US" dirty="0" smtClean="0"/>
              <a:t>   (E)  The authorization server authenticates the client, validates the</a:t>
            </a:r>
          </a:p>
          <a:p>
            <a:r>
              <a:rPr lang="en-US" dirty="0" smtClean="0"/>
              <a:t>        authorization code, and ensures that the redirection URI</a:t>
            </a:r>
          </a:p>
          <a:p>
            <a:r>
              <a:rPr lang="en-US" dirty="0" smtClean="0"/>
              <a:t>        received matches the URI used to redirect the client in</a:t>
            </a:r>
          </a:p>
          <a:p>
            <a:r>
              <a:rPr lang="en-US" dirty="0" smtClean="0"/>
              <a:t>        step (C).  If valid, the authorization server responds back with</a:t>
            </a:r>
          </a:p>
          <a:p>
            <a:r>
              <a:rPr lang="en-US" dirty="0" smtClean="0"/>
              <a:t>        an access token and, optionally, a refresh token.</a:t>
            </a:r>
            <a:endParaRPr lang="de-DE" dirty="0"/>
          </a:p>
        </p:txBody>
      </p:sp>
      <p:sp>
        <p:nvSpPr>
          <p:cNvPr id="4" name="Foliennummernplatzhalter 3"/>
          <p:cNvSpPr>
            <a:spLocks noGrp="1"/>
          </p:cNvSpPr>
          <p:nvPr>
            <p:ph type="sldNum" sz="quarter" idx="10"/>
          </p:nvPr>
        </p:nvSpPr>
        <p:spPr/>
        <p:txBody>
          <a:bodyPr/>
          <a:lstStyle/>
          <a:p>
            <a:pPr>
              <a:defRPr/>
            </a:pPr>
            <a:fld id="{EB420E9A-5027-48FA-A342-924D060D8660}" type="slidenum">
              <a:rPr lang="de-DE" smtClean="0"/>
              <a:pPr>
                <a:defRPr/>
              </a:pPr>
              <a:t>8</a:t>
            </a:fld>
            <a:endParaRPr lang="de-DE"/>
          </a:p>
        </p:txBody>
      </p:sp>
    </p:spTree>
    <p:extLst>
      <p:ext uri="{BB962C8B-B14F-4D97-AF65-F5344CB8AC3E}">
        <p14:creationId xmlns:p14="http://schemas.microsoft.com/office/powerpoint/2010/main" val="2895784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5" name="Bild 17" descr="FOKUS_300dpi_CMYK.jpg"/>
          <p:cNvPicPr>
            <a:picLocks noChangeAspect="1"/>
          </p:cNvPicPr>
          <p:nvPr userDrawn="1"/>
        </p:nvPicPr>
        <p:blipFill>
          <a:blip r:embed="rId2"/>
          <a:srcRect/>
          <a:stretch>
            <a:fillRect/>
          </a:stretch>
        </p:blipFill>
        <p:spPr bwMode="auto">
          <a:xfrm>
            <a:off x="290513" y="520700"/>
            <a:ext cx="1930400" cy="585788"/>
          </a:xfrm>
          <a:prstGeom prst="rect">
            <a:avLst/>
          </a:prstGeom>
          <a:noFill/>
          <a:ln w="9525">
            <a:noFill/>
            <a:miter lim="800000"/>
            <a:headEnd/>
            <a:tailEnd/>
          </a:ln>
        </p:spPr>
      </p:pic>
      <p:sp>
        <p:nvSpPr>
          <p:cNvPr id="2" name="Titel 1"/>
          <p:cNvSpPr>
            <a:spLocks noGrp="1"/>
          </p:cNvSpPr>
          <p:nvPr>
            <p:ph type="ctrTitle"/>
          </p:nvPr>
        </p:nvSpPr>
        <p:spPr>
          <a:xfrm>
            <a:off x="614680" y="3007361"/>
            <a:ext cx="7772400" cy="421640"/>
          </a:xfrm>
        </p:spPr>
        <p:txBody>
          <a:bodyPr/>
          <a:lstStyle/>
          <a:p>
            <a:r>
              <a:rPr lang="de-DE" dirty="0" smtClean="0"/>
              <a:t>Mastertitelformat bearbeiten</a:t>
            </a:r>
            <a:endParaRPr lang="de-DE" dirty="0"/>
          </a:p>
        </p:txBody>
      </p:sp>
      <p:sp>
        <p:nvSpPr>
          <p:cNvPr id="3" name="Untertitel 2"/>
          <p:cNvSpPr>
            <a:spLocks noGrp="1"/>
          </p:cNvSpPr>
          <p:nvPr>
            <p:ph type="subTitle" idx="1"/>
          </p:nvPr>
        </p:nvSpPr>
        <p:spPr>
          <a:xfrm>
            <a:off x="627381" y="5715000"/>
            <a:ext cx="7960360" cy="269240"/>
          </a:xfrm>
        </p:spPr>
        <p:txBody>
          <a:bodyPr>
            <a:normAutofit/>
          </a:bodyPr>
          <a:lstStyle>
            <a:lvl1pPr marL="0" marR="0" indent="0" algn="l" defTabSz="457200" rtl="0" eaLnBrk="1" fontAlgn="auto" latinLnBrk="0" hangingPunct="1">
              <a:lnSpc>
                <a:spcPct val="100000"/>
              </a:lnSpc>
              <a:spcBef>
                <a:spcPct val="20000"/>
              </a:spcBef>
              <a:spcAft>
                <a:spcPts val="0"/>
              </a:spcAft>
              <a:buClr>
                <a:srgbClr val="1B9C7D"/>
              </a:buClr>
              <a:buSzPct val="120000"/>
              <a:buFont typeface="Wingdings" charset="2"/>
              <a:buNone/>
              <a:tabLst/>
              <a:defRPr sz="11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dirty="0"/>
          </a:p>
        </p:txBody>
      </p:sp>
      <p:sp>
        <p:nvSpPr>
          <p:cNvPr id="8" name="Textplatzhalter 7"/>
          <p:cNvSpPr>
            <a:spLocks noGrp="1"/>
          </p:cNvSpPr>
          <p:nvPr>
            <p:ph type="body" sz="quarter" idx="13"/>
          </p:nvPr>
        </p:nvSpPr>
        <p:spPr>
          <a:xfrm>
            <a:off x="620396" y="3439161"/>
            <a:ext cx="5140325" cy="441959"/>
          </a:xfrm>
        </p:spPr>
        <p:txBody>
          <a:bodyPr>
            <a:normAutofit/>
          </a:bodyPr>
          <a:lstStyle>
            <a:lvl1pPr>
              <a:buNone/>
              <a:defRPr sz="2000">
                <a:solidFill>
                  <a:srgbClr val="1B9C7D"/>
                </a:solidFill>
              </a:defRPr>
            </a:lvl1pPr>
          </a:lstStyle>
          <a:p>
            <a:pPr lvl="0"/>
            <a:r>
              <a:rPr lang="de-DE" dirty="0" smtClean="0"/>
              <a:t>Mastertextformat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pic>
        <p:nvPicPr>
          <p:cNvPr id="4" name="Bild 17" descr="FOKUS_300dpi_CMYK.jpg"/>
          <p:cNvPicPr>
            <a:picLocks noChangeAspect="1"/>
          </p:cNvPicPr>
          <p:nvPr userDrawn="1"/>
        </p:nvPicPr>
        <p:blipFill>
          <a:blip r:embed="rId2"/>
          <a:srcRect/>
          <a:stretch>
            <a:fillRect/>
          </a:stretch>
        </p:blipFill>
        <p:spPr bwMode="auto">
          <a:xfrm>
            <a:off x="534988" y="6292850"/>
            <a:ext cx="1193800" cy="361950"/>
          </a:xfrm>
          <a:prstGeom prst="rect">
            <a:avLst/>
          </a:prstGeom>
          <a:noFill/>
          <a:ln w="9525">
            <a:noFill/>
            <a:miter lim="800000"/>
            <a:headEnd/>
            <a:tailEnd/>
          </a:ln>
        </p:spPr>
      </p:pic>
      <p:sp>
        <p:nvSpPr>
          <p:cNvPr id="3" name="Inhaltsplatzhalter 2"/>
          <p:cNvSpPr>
            <a:spLocks noGrp="1"/>
          </p:cNvSpPr>
          <p:nvPr>
            <p:ph idx="1" hasCustomPrompt="1"/>
          </p:nvPr>
        </p:nvSpPr>
        <p:spPr>
          <a:xfrm>
            <a:off x="439738" y="1431925"/>
            <a:ext cx="8247062" cy="4422775"/>
          </a:xfrm>
        </p:spPr>
        <p:txBody>
          <a:bodyPr/>
          <a:lstStyle>
            <a:lvl1pPr>
              <a:buFont typeface="Arial" pitchFamily="34" charset="0"/>
              <a:buChar char="•"/>
              <a:defRPr>
                <a:latin typeface="Calibri" pitchFamily="34" charset="0"/>
                <a:cs typeface="Calibri" pitchFamily="34" charset="0"/>
              </a:defRPr>
            </a:lvl1pPr>
            <a:lvl2pPr>
              <a:defRPr>
                <a:latin typeface="Calibri" pitchFamily="34" charset="0"/>
                <a:cs typeface="Calibri" pitchFamily="34" charset="0"/>
              </a:defRPr>
            </a:lvl2pPr>
            <a:lvl3pPr>
              <a:buFont typeface="Arial" pitchFamily="34" charset="0"/>
              <a:buChar char="•"/>
              <a:defRPr>
                <a:latin typeface="Calibri" pitchFamily="34" charset="0"/>
                <a:cs typeface="Calibri" pitchFamily="34" charset="0"/>
              </a:defRPr>
            </a:lvl3pPr>
            <a:lvl4pPr>
              <a:defRPr>
                <a:latin typeface="Calibri" pitchFamily="34" charset="0"/>
                <a:cs typeface="Calibri" pitchFamily="34" charset="0"/>
              </a:defRPr>
            </a:lvl4pPr>
            <a:lvl5pPr>
              <a:buFont typeface="Arial" pitchFamily="34" charset="0"/>
              <a:buChar char="•"/>
              <a:defRPr>
                <a:latin typeface="Calibri" pitchFamily="34" charset="0"/>
                <a:cs typeface="Calibri" pitchFamily="34" charset="0"/>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5" name="Foliennummernplatzhalter 5"/>
          <p:cNvSpPr>
            <a:spLocks noGrp="1"/>
          </p:cNvSpPr>
          <p:nvPr>
            <p:ph type="sldNum" sz="quarter" idx="10"/>
          </p:nvPr>
        </p:nvSpPr>
        <p:spPr/>
        <p:txBody>
          <a:bodyPr/>
          <a:lstStyle>
            <a:lvl1pPr>
              <a:defRPr smtClean="0"/>
            </a:lvl1pPr>
          </a:lstStyle>
          <a:p>
            <a:pPr>
              <a:defRPr/>
            </a:pPr>
            <a:fld id="{4FA501B6-4C48-4E6E-8B7E-F7AC001602D0}" type="slidenum">
              <a:rPr lang="de-DE"/>
              <a:pPr>
                <a:defRPr/>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5" name="Bild 17" descr="FOKUS_300dpi_CMYK.jpg"/>
          <p:cNvPicPr>
            <a:picLocks noChangeAspect="1"/>
          </p:cNvPicPr>
          <p:nvPr userDrawn="1"/>
        </p:nvPicPr>
        <p:blipFill>
          <a:blip r:embed="rId2"/>
          <a:srcRect/>
          <a:stretch>
            <a:fillRect/>
          </a:stretch>
        </p:blipFill>
        <p:spPr bwMode="auto">
          <a:xfrm>
            <a:off x="290513" y="520700"/>
            <a:ext cx="1930400" cy="585788"/>
          </a:xfrm>
          <a:prstGeom prst="rect">
            <a:avLst/>
          </a:prstGeom>
          <a:noFill/>
          <a:ln w="9525">
            <a:noFill/>
            <a:miter lim="800000"/>
            <a:headEnd/>
            <a:tailEnd/>
          </a:ln>
        </p:spPr>
      </p:pic>
      <p:sp>
        <p:nvSpPr>
          <p:cNvPr id="2" name="Titel 1"/>
          <p:cNvSpPr>
            <a:spLocks noGrp="1"/>
          </p:cNvSpPr>
          <p:nvPr>
            <p:ph type="ctrTitle"/>
          </p:nvPr>
        </p:nvSpPr>
        <p:spPr>
          <a:xfrm>
            <a:off x="614680" y="3007361"/>
            <a:ext cx="7772400" cy="421640"/>
          </a:xfrm>
        </p:spPr>
        <p:txBody>
          <a:bodyPr/>
          <a:lstStyle/>
          <a:p>
            <a:r>
              <a:rPr lang="de-DE" dirty="0" smtClean="0"/>
              <a:t>Mastertitelformat bearbeiten</a:t>
            </a:r>
            <a:endParaRPr lang="de-DE" dirty="0"/>
          </a:p>
        </p:txBody>
      </p:sp>
      <p:sp>
        <p:nvSpPr>
          <p:cNvPr id="3" name="Untertitel 2"/>
          <p:cNvSpPr>
            <a:spLocks noGrp="1"/>
          </p:cNvSpPr>
          <p:nvPr>
            <p:ph type="subTitle" idx="1"/>
          </p:nvPr>
        </p:nvSpPr>
        <p:spPr>
          <a:xfrm>
            <a:off x="627381" y="5715000"/>
            <a:ext cx="7960360" cy="269240"/>
          </a:xfrm>
        </p:spPr>
        <p:txBody>
          <a:bodyPr>
            <a:normAutofit/>
          </a:bodyPr>
          <a:lstStyle>
            <a:lvl1pPr marL="0" marR="0" indent="0" algn="l" defTabSz="457200" rtl="0" eaLnBrk="1" fontAlgn="auto" latinLnBrk="0" hangingPunct="1">
              <a:lnSpc>
                <a:spcPct val="100000"/>
              </a:lnSpc>
              <a:spcBef>
                <a:spcPct val="20000"/>
              </a:spcBef>
              <a:spcAft>
                <a:spcPts val="0"/>
              </a:spcAft>
              <a:buClr>
                <a:srgbClr val="1B9C7D"/>
              </a:buClr>
              <a:buSzPct val="120000"/>
              <a:buFont typeface="Wingdings" charset="2"/>
              <a:buNone/>
              <a:tabLst/>
              <a:defRPr sz="11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dirty="0"/>
          </a:p>
        </p:txBody>
      </p:sp>
      <p:sp>
        <p:nvSpPr>
          <p:cNvPr id="8" name="Textplatzhalter 7"/>
          <p:cNvSpPr>
            <a:spLocks noGrp="1"/>
          </p:cNvSpPr>
          <p:nvPr>
            <p:ph type="body" sz="quarter" idx="13"/>
          </p:nvPr>
        </p:nvSpPr>
        <p:spPr>
          <a:xfrm>
            <a:off x="620396" y="3439161"/>
            <a:ext cx="5140325" cy="441959"/>
          </a:xfrm>
        </p:spPr>
        <p:txBody>
          <a:bodyPr>
            <a:normAutofit/>
          </a:bodyPr>
          <a:lstStyle>
            <a:lvl1pPr>
              <a:buNone/>
              <a:defRPr sz="2000">
                <a:solidFill>
                  <a:schemeClr val="accent1"/>
                </a:solidFill>
              </a:defRPr>
            </a:lvl1pPr>
          </a:lstStyle>
          <a:p>
            <a:pPr lvl="0"/>
            <a:r>
              <a:rPr lang="de-DE" dirty="0" smtClean="0"/>
              <a:t>Mastertextformat bearbeiten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4" name="Bild 17" descr="FOKUS_300dpi_CMYK.jpg"/>
          <p:cNvPicPr>
            <a:picLocks noChangeAspect="1"/>
          </p:cNvPicPr>
          <p:nvPr userDrawn="1"/>
        </p:nvPicPr>
        <p:blipFill>
          <a:blip r:embed="rId2"/>
          <a:srcRect/>
          <a:stretch>
            <a:fillRect/>
          </a:stretch>
        </p:blipFill>
        <p:spPr bwMode="auto">
          <a:xfrm>
            <a:off x="534988" y="6292850"/>
            <a:ext cx="1193800" cy="361950"/>
          </a:xfrm>
          <a:prstGeom prst="rect">
            <a:avLst/>
          </a:prstGeom>
          <a:noFill/>
          <a:ln w="9525">
            <a:noFill/>
            <a:miter lim="800000"/>
            <a:headEnd/>
            <a:tailEnd/>
          </a:ln>
        </p:spPr>
      </p:pic>
      <p:sp>
        <p:nvSpPr>
          <p:cNvPr id="2" name="Titel 1"/>
          <p:cNvSpPr>
            <a:spLocks noGrp="1"/>
          </p:cNvSpPr>
          <p:nvPr>
            <p:ph type="title"/>
          </p:nvPr>
        </p:nvSpPr>
        <p:spPr>
          <a:xfrm>
            <a:off x="439738" y="360000"/>
            <a:ext cx="8234362" cy="738905"/>
          </a:xfrm>
        </p:spPr>
        <p:txBody>
          <a:bodyPr/>
          <a:lstStyle>
            <a:lvl1pPr>
              <a:defRPr>
                <a:latin typeface="Calibri" pitchFamily="34" charset="0"/>
                <a:cs typeface="Calibri" pitchFamily="34" charset="0"/>
              </a:defRPr>
            </a:lvl1pPr>
          </a:lstStyle>
          <a:p>
            <a:r>
              <a:rPr lang="de-DE" dirty="0" smtClean="0"/>
              <a:t>Mastertitelformat bearbeiten</a:t>
            </a:r>
            <a:endParaRPr lang="de-DE" dirty="0"/>
          </a:p>
        </p:txBody>
      </p:sp>
      <p:sp>
        <p:nvSpPr>
          <p:cNvPr id="3" name="Inhaltsplatzhalter 2"/>
          <p:cNvSpPr>
            <a:spLocks noGrp="1"/>
          </p:cNvSpPr>
          <p:nvPr>
            <p:ph idx="1"/>
          </p:nvPr>
        </p:nvSpPr>
        <p:spPr>
          <a:xfrm>
            <a:off x="439738" y="1431925"/>
            <a:ext cx="8247062" cy="4524377"/>
          </a:xfrm>
        </p:spPr>
        <p:txBody>
          <a:bodyPr/>
          <a:lstStyle>
            <a:lvl1pPr>
              <a:buFont typeface="Arial" pitchFamily="34" charset="0"/>
              <a:buChar char="•"/>
              <a:defRPr>
                <a:latin typeface="Calibri" pitchFamily="34" charset="0"/>
                <a:cs typeface="Calibri" pitchFamily="34" charset="0"/>
              </a:defRPr>
            </a:lvl1pPr>
            <a:lvl2pPr>
              <a:defRPr>
                <a:latin typeface="Calibri" pitchFamily="34" charset="0"/>
                <a:cs typeface="Calibri" pitchFamily="34" charset="0"/>
              </a:defRPr>
            </a:lvl2pPr>
            <a:lvl3pPr>
              <a:buFont typeface="Arial" pitchFamily="34" charset="0"/>
              <a:buChar char="•"/>
              <a:defRPr>
                <a:latin typeface="Calibri" pitchFamily="34" charset="0"/>
                <a:cs typeface="Calibri" pitchFamily="34" charset="0"/>
              </a:defRPr>
            </a:lvl3pPr>
            <a:lvl4pPr>
              <a:defRPr sz="1400">
                <a:latin typeface="Calibri" pitchFamily="34" charset="0"/>
                <a:cs typeface="Calibri" pitchFamily="34" charset="0"/>
              </a:defRPr>
            </a:lvl4pPr>
            <a:lvl5pPr>
              <a:buFont typeface="Arial" pitchFamily="34" charset="0"/>
              <a:buChar char="•"/>
              <a:defRPr sz="1400">
                <a:latin typeface="Calibri" pitchFamily="34" charset="0"/>
                <a:cs typeface="Calibri" pitchFamily="34" charset="0"/>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Foliennummernplatzhalter 4"/>
          <p:cNvSpPr>
            <a:spLocks noGrp="1"/>
          </p:cNvSpPr>
          <p:nvPr>
            <p:ph type="sldNum" sz="quarter" idx="10"/>
          </p:nvPr>
        </p:nvSpPr>
        <p:spPr/>
        <p:txBody>
          <a:bodyPr/>
          <a:lstStyle>
            <a:lvl1pPr>
              <a:defRPr smtClean="0"/>
            </a:lvl1pPr>
          </a:lstStyle>
          <a:p>
            <a:pPr>
              <a:defRPr/>
            </a:pPr>
            <a:fld id="{00D7799F-A272-423F-981B-5973FFD7C8B4}" type="slidenum">
              <a:rPr lang="de-DE"/>
              <a:pPr>
                <a:defRPr/>
              </a:pPr>
              <a:t>‹Nr.›</a:t>
            </a:fld>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pic>
        <p:nvPicPr>
          <p:cNvPr id="5" name="Bild 17" descr="FOKUS_300dpi_CMYK.jpg"/>
          <p:cNvPicPr>
            <a:picLocks noChangeAspect="1"/>
          </p:cNvPicPr>
          <p:nvPr userDrawn="1"/>
        </p:nvPicPr>
        <p:blipFill>
          <a:blip r:embed="rId2"/>
          <a:srcRect/>
          <a:stretch>
            <a:fillRect/>
          </a:stretch>
        </p:blipFill>
        <p:spPr bwMode="auto">
          <a:xfrm>
            <a:off x="534988" y="6292850"/>
            <a:ext cx="1193800" cy="361950"/>
          </a:xfrm>
          <a:prstGeom prst="rect">
            <a:avLst/>
          </a:prstGeom>
          <a:noFill/>
          <a:ln w="9525">
            <a:noFill/>
            <a:miter lim="800000"/>
            <a:headEnd/>
            <a:tailEnd/>
          </a:ln>
        </p:spPr>
      </p:pic>
      <p:sp>
        <p:nvSpPr>
          <p:cNvPr id="2" name="Titel 1"/>
          <p:cNvSpPr>
            <a:spLocks noGrp="1"/>
          </p:cNvSpPr>
          <p:nvPr>
            <p:ph type="title"/>
          </p:nvPr>
        </p:nvSpPr>
        <p:spPr>
          <a:xfrm>
            <a:off x="439738" y="360000"/>
            <a:ext cx="8221662" cy="698500"/>
          </a:xfrm>
        </p:spPr>
        <p:txBody>
          <a:bodyPr/>
          <a:lstStyle>
            <a:lvl1pPr>
              <a:defRPr/>
            </a:lvl1pPr>
          </a:lstStyle>
          <a:p>
            <a:r>
              <a:rPr lang="de-DE" dirty="0" smtClean="0"/>
              <a:t>Mastertitelformat bearbeiten</a:t>
            </a:r>
            <a:endParaRPr lang="de-DE" dirty="0"/>
          </a:p>
        </p:txBody>
      </p:sp>
      <p:sp>
        <p:nvSpPr>
          <p:cNvPr id="4" name="Inhaltsplatzhalter 3"/>
          <p:cNvSpPr>
            <a:spLocks noGrp="1"/>
          </p:cNvSpPr>
          <p:nvPr>
            <p:ph sz="half" idx="2" hasCustomPrompt="1"/>
          </p:nvPr>
        </p:nvSpPr>
        <p:spPr>
          <a:xfrm>
            <a:off x="439738" y="1431925"/>
            <a:ext cx="3901353" cy="4467802"/>
          </a:xfrm>
        </p:spPr>
        <p:txBody>
          <a:bodyPr>
            <a:normAutofit/>
          </a:bodyPr>
          <a:lstStyle>
            <a:lvl1pPr>
              <a:buFont typeface="Arial" pitchFamily="34" charset="0"/>
              <a:buChar char="•"/>
              <a:defRPr sz="1600"/>
            </a:lvl1pPr>
            <a:lvl2pPr>
              <a:defRPr sz="1600"/>
            </a:lvl2pPr>
            <a:lvl3pPr>
              <a:buFont typeface="Arial" pitchFamily="34" charset="0"/>
              <a:buChar char="•"/>
              <a:defRPr sz="1400"/>
            </a:lvl3pPr>
            <a:lvl4pPr>
              <a:defRPr sz="1400"/>
            </a:lvl4pPr>
            <a:lvl5pPr>
              <a:buFont typeface="Arial" pitchFamily="34" charset="0"/>
              <a:buChar char="•"/>
              <a:defRPr sz="1600">
                <a:latin typeface="Calibri" pitchFamily="34" charset="0"/>
                <a:cs typeface="Calibri" pitchFamily="34" charset="0"/>
              </a:defRPr>
            </a:lvl5pPr>
            <a:lvl6pPr>
              <a:defRPr sz="1600"/>
            </a:lvl6pPr>
            <a:lvl7pPr>
              <a:defRPr sz="1600"/>
            </a:lvl7pPr>
            <a:lvl8pPr>
              <a:defRPr sz="1600"/>
            </a:lvl8pPr>
            <a:lvl9pPr>
              <a:defRPr sz="16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6" name="Inhaltsplatzhalter 5"/>
          <p:cNvSpPr>
            <a:spLocks noGrp="1"/>
          </p:cNvSpPr>
          <p:nvPr>
            <p:ph sz="quarter" idx="4" hasCustomPrompt="1"/>
          </p:nvPr>
        </p:nvSpPr>
        <p:spPr>
          <a:xfrm>
            <a:off x="4733636" y="1431925"/>
            <a:ext cx="3948546" cy="4467803"/>
          </a:xfrm>
        </p:spPr>
        <p:txBody>
          <a:bodyPr>
            <a:normAutofit/>
          </a:bodyPr>
          <a:lstStyle>
            <a:lvl1pPr>
              <a:buFont typeface="Arial" pitchFamily="34" charset="0"/>
              <a:buChar char="•"/>
              <a:defRPr sz="1600"/>
            </a:lvl1pPr>
            <a:lvl2pPr>
              <a:defRPr sz="1600"/>
            </a:lvl2pPr>
            <a:lvl3pPr>
              <a:buFont typeface="Arial" pitchFamily="34" charset="0"/>
              <a:buChar char="•"/>
              <a:defRPr sz="1400"/>
            </a:lvl3pPr>
            <a:lvl4pPr>
              <a:defRPr sz="1400"/>
            </a:lvl4pPr>
            <a:lvl5pPr>
              <a:buFont typeface="Arial" pitchFamily="34" charset="0"/>
              <a:buChar char="•"/>
              <a:defRPr sz="1600">
                <a:latin typeface="Calibri" pitchFamily="34" charset="0"/>
                <a:cs typeface="Calibri" pitchFamily="34" charset="0"/>
              </a:defRPr>
            </a:lvl5pPr>
            <a:lvl6pPr>
              <a:defRPr sz="1600"/>
            </a:lvl6pPr>
            <a:lvl7pPr>
              <a:defRPr sz="1600"/>
            </a:lvl7pPr>
            <a:lvl8pPr>
              <a:defRPr sz="1600"/>
            </a:lvl8pPr>
            <a:lvl9pPr>
              <a:defRPr sz="16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7" name="Foliennummernplatzhalter 8"/>
          <p:cNvSpPr>
            <a:spLocks noGrp="1"/>
          </p:cNvSpPr>
          <p:nvPr>
            <p:ph type="sldNum" sz="quarter" idx="10"/>
          </p:nvPr>
        </p:nvSpPr>
        <p:spPr/>
        <p:txBody>
          <a:bodyPr/>
          <a:lstStyle>
            <a:lvl1pPr>
              <a:defRPr smtClean="0"/>
            </a:lvl1pPr>
          </a:lstStyle>
          <a:p>
            <a:pPr>
              <a:defRPr/>
            </a:pPr>
            <a:fld id="{847C600B-98CE-4E94-9280-5B414BE06A0D}" type="slidenum">
              <a:rPr lang="de-DE"/>
              <a:pPr>
                <a:defRPr/>
              </a:pPr>
              <a:t>‹Nr.›</a:t>
            </a:fld>
            <a:endParaRPr lang="de-D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pic>
        <p:nvPicPr>
          <p:cNvPr id="3" name="Bild 17" descr="FOKUS_300dpi_CMYK.jpg"/>
          <p:cNvPicPr>
            <a:picLocks noChangeAspect="1"/>
          </p:cNvPicPr>
          <p:nvPr userDrawn="1"/>
        </p:nvPicPr>
        <p:blipFill>
          <a:blip r:embed="rId2"/>
          <a:srcRect/>
          <a:stretch>
            <a:fillRect/>
          </a:stretch>
        </p:blipFill>
        <p:spPr bwMode="auto">
          <a:xfrm>
            <a:off x="534988" y="6292850"/>
            <a:ext cx="1193800" cy="361950"/>
          </a:xfrm>
          <a:prstGeom prst="rect">
            <a:avLst/>
          </a:prstGeom>
          <a:noFill/>
          <a:ln w="9525">
            <a:noFill/>
            <a:miter lim="800000"/>
            <a:headEnd/>
            <a:tailEnd/>
          </a:ln>
        </p:spPr>
      </p:pic>
      <p:sp>
        <p:nvSpPr>
          <p:cNvPr id="4" name="Foliennummernplatzhalter 5"/>
          <p:cNvSpPr>
            <a:spLocks noGrp="1"/>
          </p:cNvSpPr>
          <p:nvPr>
            <p:ph type="sldNum" sz="quarter" idx="10"/>
          </p:nvPr>
        </p:nvSpPr>
        <p:spPr/>
        <p:txBody>
          <a:bodyPr/>
          <a:lstStyle>
            <a:lvl1pPr>
              <a:defRPr smtClean="0"/>
            </a:lvl1pPr>
          </a:lstStyle>
          <a:p>
            <a:pPr>
              <a:defRPr/>
            </a:pPr>
            <a:fld id="{BE3ECC1E-74C8-4577-AC06-1163B3A3EA06}" type="slidenum">
              <a:rPr lang="de-DE"/>
              <a:pPr>
                <a:defRPr/>
              </a:pPr>
              <a:t>‹Nr.›</a:t>
            </a:fld>
            <a:endParaRPr lang="de-DE"/>
          </a:p>
        </p:txBody>
      </p:sp>
      <p:sp>
        <p:nvSpPr>
          <p:cNvPr id="7" name="Tabellenplatzhalter 6"/>
          <p:cNvSpPr>
            <a:spLocks noGrp="1"/>
          </p:cNvSpPr>
          <p:nvPr>
            <p:ph type="tbl" sz="quarter" idx="11"/>
          </p:nvPr>
        </p:nvSpPr>
        <p:spPr>
          <a:xfrm>
            <a:off x="439738" y="1431925"/>
            <a:ext cx="8242300" cy="4375150"/>
          </a:xfrm>
        </p:spPr>
        <p:txBody>
          <a:bodyPr/>
          <a:lstStyle/>
          <a:p>
            <a:endParaRPr lang="de-DE" dirty="0"/>
          </a:p>
        </p:txBody>
      </p:sp>
      <p:sp>
        <p:nvSpPr>
          <p:cNvPr id="9" name="Titel 1"/>
          <p:cNvSpPr>
            <a:spLocks noGrp="1"/>
          </p:cNvSpPr>
          <p:nvPr>
            <p:ph type="title"/>
          </p:nvPr>
        </p:nvSpPr>
        <p:spPr>
          <a:xfrm>
            <a:off x="439738" y="360000"/>
            <a:ext cx="8221662" cy="723900"/>
          </a:xfrm>
        </p:spPr>
        <p:txBody>
          <a:bodyPr/>
          <a:lstStyle/>
          <a:p>
            <a:r>
              <a:rPr lang="de-DE" dirty="0" smtClean="0"/>
              <a:t>Mastertitelformat bearbeiten</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pic>
        <p:nvPicPr>
          <p:cNvPr id="4" name="Bild 17" descr="FOKUS_300dpi_CMYK.jpg"/>
          <p:cNvPicPr>
            <a:picLocks noChangeAspect="1"/>
          </p:cNvPicPr>
          <p:nvPr userDrawn="1"/>
        </p:nvPicPr>
        <p:blipFill>
          <a:blip r:embed="rId2"/>
          <a:srcRect/>
          <a:stretch>
            <a:fillRect/>
          </a:stretch>
        </p:blipFill>
        <p:spPr bwMode="auto">
          <a:xfrm>
            <a:off x="534988" y="6292850"/>
            <a:ext cx="1193800" cy="361950"/>
          </a:xfrm>
          <a:prstGeom prst="rect">
            <a:avLst/>
          </a:prstGeom>
          <a:noFill/>
          <a:ln w="9525">
            <a:noFill/>
            <a:miter lim="800000"/>
            <a:headEnd/>
            <a:tailEnd/>
          </a:ln>
        </p:spPr>
      </p:pic>
      <p:sp>
        <p:nvSpPr>
          <p:cNvPr id="3" name="Inhaltsplatzhalter 2"/>
          <p:cNvSpPr>
            <a:spLocks noGrp="1"/>
          </p:cNvSpPr>
          <p:nvPr>
            <p:ph idx="1" hasCustomPrompt="1"/>
          </p:nvPr>
        </p:nvSpPr>
        <p:spPr>
          <a:xfrm>
            <a:off x="439738" y="1431925"/>
            <a:ext cx="8247062" cy="4422775"/>
          </a:xfrm>
        </p:spPr>
        <p:txBody>
          <a:bodyPr/>
          <a:lstStyle>
            <a:lvl1pPr>
              <a:buFont typeface="Arial" pitchFamily="34" charset="0"/>
              <a:buChar char="•"/>
              <a:defRPr>
                <a:latin typeface="Calibri" pitchFamily="34" charset="0"/>
                <a:cs typeface="Calibri" pitchFamily="34" charset="0"/>
              </a:defRPr>
            </a:lvl1pPr>
            <a:lvl2pPr>
              <a:defRPr>
                <a:latin typeface="Calibri" pitchFamily="34" charset="0"/>
                <a:cs typeface="Calibri" pitchFamily="34" charset="0"/>
              </a:defRPr>
            </a:lvl2pPr>
            <a:lvl3pPr>
              <a:buFont typeface="Arial" pitchFamily="34" charset="0"/>
              <a:buChar char="•"/>
              <a:defRPr>
                <a:latin typeface="Calibri" pitchFamily="34" charset="0"/>
                <a:cs typeface="Calibri" pitchFamily="34" charset="0"/>
              </a:defRPr>
            </a:lvl3pPr>
            <a:lvl4pPr>
              <a:defRPr>
                <a:latin typeface="Calibri" pitchFamily="34" charset="0"/>
                <a:cs typeface="Calibri" pitchFamily="34" charset="0"/>
              </a:defRPr>
            </a:lvl4pPr>
            <a:lvl5pPr>
              <a:buFont typeface="Arial" pitchFamily="34" charset="0"/>
              <a:buChar char="•"/>
              <a:defRPr>
                <a:latin typeface="Calibri" pitchFamily="34" charset="0"/>
                <a:cs typeface="Calibri" pitchFamily="34" charset="0"/>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5" name="Foliennummernplatzhalter 5"/>
          <p:cNvSpPr>
            <a:spLocks noGrp="1"/>
          </p:cNvSpPr>
          <p:nvPr>
            <p:ph type="sldNum" sz="quarter" idx="10"/>
          </p:nvPr>
        </p:nvSpPr>
        <p:spPr/>
        <p:txBody>
          <a:bodyPr/>
          <a:lstStyle>
            <a:lvl1pPr>
              <a:defRPr smtClean="0"/>
            </a:lvl1pPr>
          </a:lstStyle>
          <a:p>
            <a:pPr>
              <a:defRPr/>
            </a:pPr>
            <a:fld id="{4FA501B6-4C48-4E6E-8B7E-F7AC001602D0}" type="slidenum">
              <a:rPr lang="de-DE"/>
              <a:pPr>
                <a:defRPr/>
              </a:pPr>
              <a:t>‹Nr.›</a:t>
            </a:fld>
            <a:endParaRPr lang="de-D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5" name="Bild 17" descr="FOKUS_300dpi_CMYK.jpg"/>
          <p:cNvPicPr>
            <a:picLocks noChangeAspect="1"/>
          </p:cNvPicPr>
          <p:nvPr userDrawn="1"/>
        </p:nvPicPr>
        <p:blipFill>
          <a:blip r:embed="rId2"/>
          <a:srcRect/>
          <a:stretch>
            <a:fillRect/>
          </a:stretch>
        </p:blipFill>
        <p:spPr bwMode="auto">
          <a:xfrm>
            <a:off x="290513" y="520700"/>
            <a:ext cx="1930400" cy="585788"/>
          </a:xfrm>
          <a:prstGeom prst="rect">
            <a:avLst/>
          </a:prstGeom>
          <a:noFill/>
          <a:ln w="9525">
            <a:noFill/>
            <a:miter lim="800000"/>
            <a:headEnd/>
            <a:tailEnd/>
          </a:ln>
        </p:spPr>
      </p:pic>
      <p:sp>
        <p:nvSpPr>
          <p:cNvPr id="2" name="Titel 1"/>
          <p:cNvSpPr>
            <a:spLocks noGrp="1"/>
          </p:cNvSpPr>
          <p:nvPr>
            <p:ph type="ctrTitle"/>
          </p:nvPr>
        </p:nvSpPr>
        <p:spPr>
          <a:xfrm>
            <a:off x="614680" y="3007361"/>
            <a:ext cx="7772400" cy="421640"/>
          </a:xfrm>
        </p:spPr>
        <p:txBody>
          <a:bodyPr/>
          <a:lstStyle/>
          <a:p>
            <a:r>
              <a:rPr lang="de-DE" dirty="0" smtClean="0"/>
              <a:t>Mastertitelformat bearbeiten</a:t>
            </a:r>
            <a:endParaRPr lang="de-DE" dirty="0"/>
          </a:p>
        </p:txBody>
      </p:sp>
      <p:sp>
        <p:nvSpPr>
          <p:cNvPr id="3" name="Untertitel 2"/>
          <p:cNvSpPr>
            <a:spLocks noGrp="1"/>
          </p:cNvSpPr>
          <p:nvPr>
            <p:ph type="subTitle" idx="1"/>
          </p:nvPr>
        </p:nvSpPr>
        <p:spPr>
          <a:xfrm>
            <a:off x="627381" y="5715000"/>
            <a:ext cx="7960360" cy="269240"/>
          </a:xfrm>
        </p:spPr>
        <p:txBody>
          <a:bodyPr>
            <a:normAutofit/>
          </a:bodyPr>
          <a:lstStyle>
            <a:lvl1pPr marL="0" marR="0" indent="0" algn="l" defTabSz="457200" rtl="0" eaLnBrk="1" fontAlgn="auto" latinLnBrk="0" hangingPunct="1">
              <a:lnSpc>
                <a:spcPct val="100000"/>
              </a:lnSpc>
              <a:spcBef>
                <a:spcPct val="20000"/>
              </a:spcBef>
              <a:spcAft>
                <a:spcPts val="0"/>
              </a:spcAft>
              <a:buClr>
                <a:srgbClr val="1B9C7D"/>
              </a:buClr>
              <a:buSzPct val="120000"/>
              <a:buFont typeface="Wingdings" charset="2"/>
              <a:buNone/>
              <a:tabLst/>
              <a:defRPr sz="11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dirty="0"/>
          </a:p>
        </p:txBody>
      </p:sp>
      <p:sp>
        <p:nvSpPr>
          <p:cNvPr id="8" name="Textplatzhalter 7"/>
          <p:cNvSpPr>
            <a:spLocks noGrp="1"/>
          </p:cNvSpPr>
          <p:nvPr>
            <p:ph type="body" sz="quarter" idx="13"/>
          </p:nvPr>
        </p:nvSpPr>
        <p:spPr>
          <a:xfrm>
            <a:off x="620396" y="3439161"/>
            <a:ext cx="5140325" cy="441959"/>
          </a:xfrm>
        </p:spPr>
        <p:txBody>
          <a:bodyPr>
            <a:normAutofit/>
          </a:bodyPr>
          <a:lstStyle>
            <a:lvl1pPr>
              <a:buNone/>
              <a:defRPr sz="2000">
                <a:solidFill>
                  <a:schemeClr val="accent2"/>
                </a:solidFill>
              </a:defRPr>
            </a:lvl1pPr>
          </a:lstStyle>
          <a:p>
            <a:pPr lvl="0"/>
            <a:r>
              <a:rPr lang="de-DE" dirty="0" smtClean="0"/>
              <a:t>Mastertextformat bearbeiten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4" name="Bild 17" descr="FOKUS_300dpi_CMYK.jpg"/>
          <p:cNvPicPr>
            <a:picLocks noChangeAspect="1"/>
          </p:cNvPicPr>
          <p:nvPr userDrawn="1"/>
        </p:nvPicPr>
        <p:blipFill>
          <a:blip r:embed="rId2"/>
          <a:srcRect/>
          <a:stretch>
            <a:fillRect/>
          </a:stretch>
        </p:blipFill>
        <p:spPr bwMode="auto">
          <a:xfrm>
            <a:off x="534988" y="6292850"/>
            <a:ext cx="1193800" cy="361950"/>
          </a:xfrm>
          <a:prstGeom prst="rect">
            <a:avLst/>
          </a:prstGeom>
          <a:noFill/>
          <a:ln w="9525">
            <a:noFill/>
            <a:miter lim="800000"/>
            <a:headEnd/>
            <a:tailEnd/>
          </a:ln>
        </p:spPr>
      </p:pic>
      <p:sp>
        <p:nvSpPr>
          <p:cNvPr id="2" name="Titel 1"/>
          <p:cNvSpPr>
            <a:spLocks noGrp="1"/>
          </p:cNvSpPr>
          <p:nvPr>
            <p:ph type="title"/>
          </p:nvPr>
        </p:nvSpPr>
        <p:spPr>
          <a:xfrm>
            <a:off x="439738" y="360000"/>
            <a:ext cx="8234362" cy="738905"/>
          </a:xfrm>
        </p:spPr>
        <p:txBody>
          <a:bodyPr/>
          <a:lstStyle>
            <a:lvl1pPr>
              <a:defRPr>
                <a:latin typeface="Calibri" pitchFamily="34" charset="0"/>
                <a:cs typeface="Calibri" pitchFamily="34" charset="0"/>
              </a:defRPr>
            </a:lvl1pPr>
          </a:lstStyle>
          <a:p>
            <a:r>
              <a:rPr lang="de-DE" dirty="0" smtClean="0"/>
              <a:t>Mastertitelformat bearbeiten</a:t>
            </a:r>
            <a:endParaRPr lang="de-DE" dirty="0"/>
          </a:p>
        </p:txBody>
      </p:sp>
      <p:sp>
        <p:nvSpPr>
          <p:cNvPr id="3" name="Inhaltsplatzhalter 2"/>
          <p:cNvSpPr>
            <a:spLocks noGrp="1"/>
          </p:cNvSpPr>
          <p:nvPr>
            <p:ph idx="1"/>
          </p:nvPr>
        </p:nvSpPr>
        <p:spPr>
          <a:xfrm>
            <a:off x="439738" y="1431925"/>
            <a:ext cx="8247062" cy="4524377"/>
          </a:xfrm>
        </p:spPr>
        <p:txBody>
          <a:bodyPr/>
          <a:lstStyle>
            <a:lvl1pPr>
              <a:buFont typeface="Arial" pitchFamily="34" charset="0"/>
              <a:buChar char="•"/>
              <a:defRPr>
                <a:latin typeface="Calibri" pitchFamily="34" charset="0"/>
                <a:cs typeface="Calibri" pitchFamily="34" charset="0"/>
              </a:defRPr>
            </a:lvl1pPr>
            <a:lvl2pPr>
              <a:defRPr>
                <a:latin typeface="Calibri" pitchFamily="34" charset="0"/>
                <a:cs typeface="Calibri" pitchFamily="34" charset="0"/>
              </a:defRPr>
            </a:lvl2pPr>
            <a:lvl3pPr>
              <a:buFont typeface="Arial" pitchFamily="34" charset="0"/>
              <a:buChar char="•"/>
              <a:defRPr>
                <a:latin typeface="Calibri" pitchFamily="34" charset="0"/>
                <a:cs typeface="Calibri" pitchFamily="34" charset="0"/>
              </a:defRPr>
            </a:lvl3pPr>
            <a:lvl4pPr>
              <a:defRPr sz="1400">
                <a:latin typeface="Calibri" pitchFamily="34" charset="0"/>
                <a:cs typeface="Calibri" pitchFamily="34" charset="0"/>
              </a:defRPr>
            </a:lvl4pPr>
            <a:lvl5pPr>
              <a:buFont typeface="Arial" pitchFamily="34" charset="0"/>
              <a:buChar char="•"/>
              <a:defRPr sz="1400">
                <a:latin typeface="Calibri" pitchFamily="34" charset="0"/>
                <a:cs typeface="Calibri" pitchFamily="34" charset="0"/>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Foliennummernplatzhalter 4"/>
          <p:cNvSpPr>
            <a:spLocks noGrp="1"/>
          </p:cNvSpPr>
          <p:nvPr>
            <p:ph type="sldNum" sz="quarter" idx="10"/>
          </p:nvPr>
        </p:nvSpPr>
        <p:spPr/>
        <p:txBody>
          <a:bodyPr/>
          <a:lstStyle>
            <a:lvl1pPr>
              <a:defRPr smtClean="0"/>
            </a:lvl1pPr>
          </a:lstStyle>
          <a:p>
            <a:pPr>
              <a:defRPr/>
            </a:pPr>
            <a:fld id="{00D7799F-A272-423F-981B-5973FFD7C8B4}" type="slidenum">
              <a:rPr lang="de-DE"/>
              <a:pPr>
                <a:defRPr/>
              </a:pPr>
              <a:t>‹Nr.›</a:t>
            </a:fld>
            <a:endParaRPr lang="de-D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pic>
        <p:nvPicPr>
          <p:cNvPr id="5" name="Bild 17" descr="FOKUS_300dpi_CMYK.jpg"/>
          <p:cNvPicPr>
            <a:picLocks noChangeAspect="1"/>
          </p:cNvPicPr>
          <p:nvPr userDrawn="1"/>
        </p:nvPicPr>
        <p:blipFill>
          <a:blip r:embed="rId2"/>
          <a:srcRect/>
          <a:stretch>
            <a:fillRect/>
          </a:stretch>
        </p:blipFill>
        <p:spPr bwMode="auto">
          <a:xfrm>
            <a:off x="534988" y="6292850"/>
            <a:ext cx="1193800" cy="361950"/>
          </a:xfrm>
          <a:prstGeom prst="rect">
            <a:avLst/>
          </a:prstGeom>
          <a:noFill/>
          <a:ln w="9525">
            <a:noFill/>
            <a:miter lim="800000"/>
            <a:headEnd/>
            <a:tailEnd/>
          </a:ln>
        </p:spPr>
      </p:pic>
      <p:sp>
        <p:nvSpPr>
          <p:cNvPr id="2" name="Titel 1"/>
          <p:cNvSpPr>
            <a:spLocks noGrp="1"/>
          </p:cNvSpPr>
          <p:nvPr>
            <p:ph type="title"/>
          </p:nvPr>
        </p:nvSpPr>
        <p:spPr>
          <a:xfrm>
            <a:off x="439738" y="360000"/>
            <a:ext cx="8221662" cy="698500"/>
          </a:xfrm>
        </p:spPr>
        <p:txBody>
          <a:bodyPr/>
          <a:lstStyle>
            <a:lvl1pPr>
              <a:defRPr/>
            </a:lvl1pPr>
          </a:lstStyle>
          <a:p>
            <a:r>
              <a:rPr lang="de-DE" dirty="0" smtClean="0"/>
              <a:t>Mastertitelformat bearbeiten</a:t>
            </a:r>
            <a:endParaRPr lang="de-DE" dirty="0"/>
          </a:p>
        </p:txBody>
      </p:sp>
      <p:sp>
        <p:nvSpPr>
          <p:cNvPr id="4" name="Inhaltsplatzhalter 3"/>
          <p:cNvSpPr>
            <a:spLocks noGrp="1"/>
          </p:cNvSpPr>
          <p:nvPr>
            <p:ph sz="half" idx="2" hasCustomPrompt="1"/>
          </p:nvPr>
        </p:nvSpPr>
        <p:spPr>
          <a:xfrm>
            <a:off x="439738" y="1431925"/>
            <a:ext cx="3901353" cy="4467802"/>
          </a:xfrm>
        </p:spPr>
        <p:txBody>
          <a:bodyPr>
            <a:normAutofit/>
          </a:bodyPr>
          <a:lstStyle>
            <a:lvl1pPr>
              <a:buFont typeface="Arial" pitchFamily="34" charset="0"/>
              <a:buChar char="•"/>
              <a:defRPr sz="1600"/>
            </a:lvl1pPr>
            <a:lvl2pPr>
              <a:defRPr sz="1600"/>
            </a:lvl2pPr>
            <a:lvl3pPr>
              <a:buFont typeface="Arial" pitchFamily="34" charset="0"/>
              <a:buChar char="•"/>
              <a:defRPr sz="1400"/>
            </a:lvl3pPr>
            <a:lvl4pPr>
              <a:defRPr sz="1400"/>
            </a:lvl4pPr>
            <a:lvl5pPr>
              <a:buFont typeface="Arial" pitchFamily="34" charset="0"/>
              <a:buChar char="•"/>
              <a:defRPr sz="1600">
                <a:latin typeface="Calibri" pitchFamily="34" charset="0"/>
                <a:cs typeface="Calibri" pitchFamily="34" charset="0"/>
              </a:defRPr>
            </a:lvl5pPr>
            <a:lvl6pPr>
              <a:defRPr sz="1600"/>
            </a:lvl6pPr>
            <a:lvl7pPr>
              <a:defRPr sz="1600"/>
            </a:lvl7pPr>
            <a:lvl8pPr>
              <a:defRPr sz="1600"/>
            </a:lvl8pPr>
            <a:lvl9pPr>
              <a:defRPr sz="16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6" name="Inhaltsplatzhalter 5"/>
          <p:cNvSpPr>
            <a:spLocks noGrp="1"/>
          </p:cNvSpPr>
          <p:nvPr>
            <p:ph sz="quarter" idx="4" hasCustomPrompt="1"/>
          </p:nvPr>
        </p:nvSpPr>
        <p:spPr>
          <a:xfrm>
            <a:off x="4733636" y="1431925"/>
            <a:ext cx="3948546" cy="4467803"/>
          </a:xfrm>
        </p:spPr>
        <p:txBody>
          <a:bodyPr>
            <a:normAutofit/>
          </a:bodyPr>
          <a:lstStyle>
            <a:lvl1pPr>
              <a:buFont typeface="Arial" pitchFamily="34" charset="0"/>
              <a:buChar char="•"/>
              <a:defRPr sz="1600"/>
            </a:lvl1pPr>
            <a:lvl2pPr>
              <a:defRPr sz="1600"/>
            </a:lvl2pPr>
            <a:lvl3pPr>
              <a:buFont typeface="Arial" pitchFamily="34" charset="0"/>
              <a:buChar char="•"/>
              <a:defRPr sz="1400"/>
            </a:lvl3pPr>
            <a:lvl4pPr>
              <a:defRPr sz="1400"/>
            </a:lvl4pPr>
            <a:lvl5pPr>
              <a:buFont typeface="Arial" pitchFamily="34" charset="0"/>
              <a:buChar char="•"/>
              <a:defRPr sz="1600">
                <a:latin typeface="Calibri" pitchFamily="34" charset="0"/>
                <a:cs typeface="Calibri" pitchFamily="34" charset="0"/>
              </a:defRPr>
            </a:lvl5pPr>
            <a:lvl6pPr>
              <a:defRPr sz="1600"/>
            </a:lvl6pPr>
            <a:lvl7pPr>
              <a:defRPr sz="1600"/>
            </a:lvl7pPr>
            <a:lvl8pPr>
              <a:defRPr sz="1600"/>
            </a:lvl8pPr>
            <a:lvl9pPr>
              <a:defRPr sz="16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7" name="Foliennummernplatzhalter 8"/>
          <p:cNvSpPr>
            <a:spLocks noGrp="1"/>
          </p:cNvSpPr>
          <p:nvPr>
            <p:ph type="sldNum" sz="quarter" idx="10"/>
          </p:nvPr>
        </p:nvSpPr>
        <p:spPr/>
        <p:txBody>
          <a:bodyPr/>
          <a:lstStyle>
            <a:lvl1pPr>
              <a:defRPr smtClean="0"/>
            </a:lvl1pPr>
          </a:lstStyle>
          <a:p>
            <a:pPr>
              <a:defRPr/>
            </a:pPr>
            <a:fld id="{847C600B-98CE-4E94-9280-5B414BE06A0D}" type="slidenum">
              <a:rPr lang="de-DE"/>
              <a:pPr>
                <a:defRPr/>
              </a:pPr>
              <a:t>‹Nr.›</a:t>
            </a:fld>
            <a:endParaRPr lang="de-D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pic>
        <p:nvPicPr>
          <p:cNvPr id="3" name="Bild 17" descr="FOKUS_300dpi_CMYK.jpg"/>
          <p:cNvPicPr>
            <a:picLocks noChangeAspect="1"/>
          </p:cNvPicPr>
          <p:nvPr userDrawn="1"/>
        </p:nvPicPr>
        <p:blipFill>
          <a:blip r:embed="rId2"/>
          <a:srcRect/>
          <a:stretch>
            <a:fillRect/>
          </a:stretch>
        </p:blipFill>
        <p:spPr bwMode="auto">
          <a:xfrm>
            <a:off x="534988" y="6292850"/>
            <a:ext cx="1193800" cy="361950"/>
          </a:xfrm>
          <a:prstGeom prst="rect">
            <a:avLst/>
          </a:prstGeom>
          <a:noFill/>
          <a:ln w="9525">
            <a:noFill/>
            <a:miter lim="800000"/>
            <a:headEnd/>
            <a:tailEnd/>
          </a:ln>
        </p:spPr>
      </p:pic>
      <p:sp>
        <p:nvSpPr>
          <p:cNvPr id="4" name="Foliennummernplatzhalter 5"/>
          <p:cNvSpPr>
            <a:spLocks noGrp="1"/>
          </p:cNvSpPr>
          <p:nvPr>
            <p:ph type="sldNum" sz="quarter" idx="10"/>
          </p:nvPr>
        </p:nvSpPr>
        <p:spPr/>
        <p:txBody>
          <a:bodyPr/>
          <a:lstStyle>
            <a:lvl1pPr>
              <a:defRPr smtClean="0"/>
            </a:lvl1pPr>
          </a:lstStyle>
          <a:p>
            <a:pPr>
              <a:defRPr/>
            </a:pPr>
            <a:fld id="{BE3ECC1E-74C8-4577-AC06-1163B3A3EA06}" type="slidenum">
              <a:rPr lang="de-DE"/>
              <a:pPr>
                <a:defRPr/>
              </a:pPr>
              <a:t>‹Nr.›</a:t>
            </a:fld>
            <a:endParaRPr lang="de-DE"/>
          </a:p>
        </p:txBody>
      </p:sp>
      <p:sp>
        <p:nvSpPr>
          <p:cNvPr id="7" name="Tabellenplatzhalter 6"/>
          <p:cNvSpPr>
            <a:spLocks noGrp="1"/>
          </p:cNvSpPr>
          <p:nvPr>
            <p:ph type="tbl" sz="quarter" idx="11"/>
          </p:nvPr>
        </p:nvSpPr>
        <p:spPr>
          <a:xfrm>
            <a:off x="439738" y="1431925"/>
            <a:ext cx="8242300" cy="4375150"/>
          </a:xfrm>
        </p:spPr>
        <p:txBody>
          <a:bodyPr/>
          <a:lstStyle/>
          <a:p>
            <a:endParaRPr lang="de-DE" dirty="0"/>
          </a:p>
        </p:txBody>
      </p:sp>
      <p:sp>
        <p:nvSpPr>
          <p:cNvPr id="9" name="Titel 1"/>
          <p:cNvSpPr>
            <a:spLocks noGrp="1"/>
          </p:cNvSpPr>
          <p:nvPr>
            <p:ph type="title"/>
          </p:nvPr>
        </p:nvSpPr>
        <p:spPr>
          <a:xfrm>
            <a:off x="439738" y="360000"/>
            <a:ext cx="8221662" cy="723900"/>
          </a:xfrm>
        </p:spPr>
        <p:txBody>
          <a:bodyPr/>
          <a:lstStyle/>
          <a:p>
            <a:r>
              <a:rPr lang="de-DE" dirty="0" smtClean="0"/>
              <a:t>Mastertitelformat bearbeiten</a:t>
            </a:r>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4" name="Bild 17" descr="FOKUS_300dpi_CMYK.jpg"/>
          <p:cNvPicPr>
            <a:picLocks noChangeAspect="1"/>
          </p:cNvPicPr>
          <p:nvPr userDrawn="1"/>
        </p:nvPicPr>
        <p:blipFill>
          <a:blip r:embed="rId2"/>
          <a:srcRect/>
          <a:stretch>
            <a:fillRect/>
          </a:stretch>
        </p:blipFill>
        <p:spPr bwMode="auto">
          <a:xfrm>
            <a:off x="534988" y="6292850"/>
            <a:ext cx="1193800" cy="361950"/>
          </a:xfrm>
          <a:prstGeom prst="rect">
            <a:avLst/>
          </a:prstGeom>
          <a:noFill/>
          <a:ln w="9525">
            <a:noFill/>
            <a:miter lim="800000"/>
            <a:headEnd/>
            <a:tailEnd/>
          </a:ln>
        </p:spPr>
      </p:pic>
      <p:sp>
        <p:nvSpPr>
          <p:cNvPr id="2" name="Titel 1"/>
          <p:cNvSpPr>
            <a:spLocks noGrp="1"/>
          </p:cNvSpPr>
          <p:nvPr>
            <p:ph type="title"/>
          </p:nvPr>
        </p:nvSpPr>
        <p:spPr>
          <a:xfrm>
            <a:off x="439738" y="360000"/>
            <a:ext cx="8234362" cy="738905"/>
          </a:xfrm>
        </p:spPr>
        <p:txBody>
          <a:bodyPr/>
          <a:lstStyle>
            <a:lvl1pPr>
              <a:defRPr>
                <a:latin typeface="Calibri" pitchFamily="34" charset="0"/>
                <a:cs typeface="Calibri" pitchFamily="34" charset="0"/>
              </a:defRPr>
            </a:lvl1pPr>
          </a:lstStyle>
          <a:p>
            <a:r>
              <a:rPr lang="de-DE" dirty="0" smtClean="0"/>
              <a:t>Mastertitelformat bearbeiten</a:t>
            </a:r>
            <a:endParaRPr lang="de-DE" dirty="0"/>
          </a:p>
        </p:txBody>
      </p:sp>
      <p:sp>
        <p:nvSpPr>
          <p:cNvPr id="3" name="Inhaltsplatzhalter 2"/>
          <p:cNvSpPr>
            <a:spLocks noGrp="1"/>
          </p:cNvSpPr>
          <p:nvPr>
            <p:ph idx="1"/>
          </p:nvPr>
        </p:nvSpPr>
        <p:spPr>
          <a:xfrm>
            <a:off x="439738" y="1431925"/>
            <a:ext cx="8247062" cy="4524377"/>
          </a:xfrm>
        </p:spPr>
        <p:txBody>
          <a:bodyPr/>
          <a:lstStyle>
            <a:lvl1pPr>
              <a:buFont typeface="Arial" pitchFamily="34" charset="0"/>
              <a:buChar char="•"/>
              <a:defRPr>
                <a:latin typeface="Calibri" pitchFamily="34" charset="0"/>
                <a:cs typeface="Calibri" pitchFamily="34" charset="0"/>
              </a:defRPr>
            </a:lvl1pPr>
            <a:lvl2pPr>
              <a:defRPr>
                <a:latin typeface="Calibri" pitchFamily="34" charset="0"/>
                <a:cs typeface="Calibri" pitchFamily="34" charset="0"/>
              </a:defRPr>
            </a:lvl2pPr>
            <a:lvl3pPr>
              <a:buFont typeface="Arial" pitchFamily="34" charset="0"/>
              <a:buChar char="•"/>
              <a:defRPr>
                <a:latin typeface="Calibri" pitchFamily="34" charset="0"/>
                <a:cs typeface="Calibri" pitchFamily="34" charset="0"/>
              </a:defRPr>
            </a:lvl3pPr>
            <a:lvl4pPr>
              <a:defRPr>
                <a:latin typeface="Calibri" pitchFamily="34" charset="0"/>
                <a:cs typeface="Calibri" pitchFamily="34" charset="0"/>
              </a:defRPr>
            </a:lvl4pPr>
            <a:lvl5pPr>
              <a:buFont typeface="Arial" pitchFamily="34" charset="0"/>
              <a:buChar char="•"/>
              <a:defRPr>
                <a:latin typeface="Calibri" pitchFamily="34" charset="0"/>
                <a:cs typeface="Calibri" pitchFamily="34" charset="0"/>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Foliennummernplatzhalter 4"/>
          <p:cNvSpPr>
            <a:spLocks noGrp="1"/>
          </p:cNvSpPr>
          <p:nvPr>
            <p:ph type="sldNum" sz="quarter" idx="10"/>
          </p:nvPr>
        </p:nvSpPr>
        <p:spPr/>
        <p:txBody>
          <a:bodyPr/>
          <a:lstStyle>
            <a:lvl1pPr>
              <a:defRPr smtClean="0"/>
            </a:lvl1pPr>
          </a:lstStyle>
          <a:p>
            <a:pPr>
              <a:defRPr/>
            </a:pPr>
            <a:fld id="{00D7799F-A272-423F-981B-5973FFD7C8B4}" type="slidenum">
              <a:rPr lang="de-DE"/>
              <a:pPr>
                <a:defRPr/>
              </a:pPr>
              <a:t>‹Nr.›</a:t>
            </a:fld>
            <a:endParaRPr lang="de-D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pic>
        <p:nvPicPr>
          <p:cNvPr id="4" name="Bild 17" descr="FOKUS_300dpi_CMYK.jpg"/>
          <p:cNvPicPr>
            <a:picLocks noChangeAspect="1"/>
          </p:cNvPicPr>
          <p:nvPr userDrawn="1"/>
        </p:nvPicPr>
        <p:blipFill>
          <a:blip r:embed="rId2"/>
          <a:srcRect/>
          <a:stretch>
            <a:fillRect/>
          </a:stretch>
        </p:blipFill>
        <p:spPr bwMode="auto">
          <a:xfrm>
            <a:off x="534988" y="6292850"/>
            <a:ext cx="1193800" cy="361950"/>
          </a:xfrm>
          <a:prstGeom prst="rect">
            <a:avLst/>
          </a:prstGeom>
          <a:noFill/>
          <a:ln w="9525">
            <a:noFill/>
            <a:miter lim="800000"/>
            <a:headEnd/>
            <a:tailEnd/>
          </a:ln>
        </p:spPr>
      </p:pic>
      <p:sp>
        <p:nvSpPr>
          <p:cNvPr id="3" name="Inhaltsplatzhalter 2"/>
          <p:cNvSpPr>
            <a:spLocks noGrp="1"/>
          </p:cNvSpPr>
          <p:nvPr>
            <p:ph idx="1" hasCustomPrompt="1"/>
          </p:nvPr>
        </p:nvSpPr>
        <p:spPr>
          <a:xfrm>
            <a:off x="439738" y="1431925"/>
            <a:ext cx="8247062" cy="4422775"/>
          </a:xfrm>
        </p:spPr>
        <p:txBody>
          <a:bodyPr/>
          <a:lstStyle>
            <a:lvl1pPr>
              <a:buFont typeface="Arial" pitchFamily="34" charset="0"/>
              <a:buChar char="•"/>
              <a:defRPr>
                <a:latin typeface="Calibri" pitchFamily="34" charset="0"/>
                <a:cs typeface="Calibri" pitchFamily="34" charset="0"/>
              </a:defRPr>
            </a:lvl1pPr>
            <a:lvl2pPr>
              <a:defRPr>
                <a:latin typeface="Calibri" pitchFamily="34" charset="0"/>
                <a:cs typeface="Calibri" pitchFamily="34" charset="0"/>
              </a:defRPr>
            </a:lvl2pPr>
            <a:lvl3pPr>
              <a:buFont typeface="Arial" pitchFamily="34" charset="0"/>
              <a:buChar char="•"/>
              <a:defRPr>
                <a:latin typeface="Calibri" pitchFamily="34" charset="0"/>
                <a:cs typeface="Calibri" pitchFamily="34" charset="0"/>
              </a:defRPr>
            </a:lvl3pPr>
            <a:lvl4pPr>
              <a:defRPr>
                <a:latin typeface="Calibri" pitchFamily="34" charset="0"/>
                <a:cs typeface="Calibri" pitchFamily="34" charset="0"/>
              </a:defRPr>
            </a:lvl4pPr>
            <a:lvl5pPr>
              <a:buFont typeface="Arial" pitchFamily="34" charset="0"/>
              <a:buChar char="•"/>
              <a:defRPr>
                <a:latin typeface="Calibri" pitchFamily="34" charset="0"/>
                <a:cs typeface="Calibri" pitchFamily="34" charset="0"/>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5" name="Foliennummernplatzhalter 5"/>
          <p:cNvSpPr>
            <a:spLocks noGrp="1"/>
          </p:cNvSpPr>
          <p:nvPr>
            <p:ph type="sldNum" sz="quarter" idx="10"/>
          </p:nvPr>
        </p:nvSpPr>
        <p:spPr/>
        <p:txBody>
          <a:bodyPr/>
          <a:lstStyle>
            <a:lvl1pPr>
              <a:defRPr smtClean="0"/>
            </a:lvl1pPr>
          </a:lstStyle>
          <a:p>
            <a:pPr>
              <a:defRPr/>
            </a:pPr>
            <a:fld id="{4FA501B6-4C48-4E6E-8B7E-F7AC001602D0}" type="slidenum">
              <a:rPr lang="de-DE"/>
              <a:pPr>
                <a:defRPr/>
              </a:pPr>
              <a:t>‹Nr.›</a:t>
            </a:fld>
            <a:endParaRPr lang="de-D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5" name="Bild 17" descr="FOKUS_300dpi_CMYK.jpg"/>
          <p:cNvPicPr>
            <a:picLocks noChangeAspect="1"/>
          </p:cNvPicPr>
          <p:nvPr userDrawn="1"/>
        </p:nvPicPr>
        <p:blipFill>
          <a:blip r:embed="rId2"/>
          <a:srcRect/>
          <a:stretch>
            <a:fillRect/>
          </a:stretch>
        </p:blipFill>
        <p:spPr bwMode="auto">
          <a:xfrm>
            <a:off x="290513" y="520700"/>
            <a:ext cx="1930400" cy="585788"/>
          </a:xfrm>
          <a:prstGeom prst="rect">
            <a:avLst/>
          </a:prstGeom>
          <a:noFill/>
          <a:ln w="9525">
            <a:noFill/>
            <a:miter lim="800000"/>
            <a:headEnd/>
            <a:tailEnd/>
          </a:ln>
        </p:spPr>
      </p:pic>
      <p:sp>
        <p:nvSpPr>
          <p:cNvPr id="2" name="Titel 1"/>
          <p:cNvSpPr>
            <a:spLocks noGrp="1"/>
          </p:cNvSpPr>
          <p:nvPr>
            <p:ph type="ctrTitle"/>
          </p:nvPr>
        </p:nvSpPr>
        <p:spPr>
          <a:xfrm>
            <a:off x="614680" y="3007361"/>
            <a:ext cx="7772400" cy="421640"/>
          </a:xfrm>
        </p:spPr>
        <p:txBody>
          <a:bodyPr/>
          <a:lstStyle/>
          <a:p>
            <a:r>
              <a:rPr lang="de-DE" dirty="0" smtClean="0"/>
              <a:t>Mastertitelformat bearbeiten</a:t>
            </a:r>
            <a:endParaRPr lang="de-DE" dirty="0"/>
          </a:p>
        </p:txBody>
      </p:sp>
      <p:sp>
        <p:nvSpPr>
          <p:cNvPr id="3" name="Untertitel 2"/>
          <p:cNvSpPr>
            <a:spLocks noGrp="1"/>
          </p:cNvSpPr>
          <p:nvPr>
            <p:ph type="subTitle" idx="1"/>
          </p:nvPr>
        </p:nvSpPr>
        <p:spPr>
          <a:xfrm>
            <a:off x="627381" y="5715000"/>
            <a:ext cx="7960360" cy="269240"/>
          </a:xfrm>
        </p:spPr>
        <p:txBody>
          <a:bodyPr>
            <a:normAutofit/>
          </a:bodyPr>
          <a:lstStyle>
            <a:lvl1pPr marL="0" marR="0" indent="0" algn="l" defTabSz="457200" rtl="0" eaLnBrk="1" fontAlgn="auto" latinLnBrk="0" hangingPunct="1">
              <a:lnSpc>
                <a:spcPct val="100000"/>
              </a:lnSpc>
              <a:spcBef>
                <a:spcPct val="20000"/>
              </a:spcBef>
              <a:spcAft>
                <a:spcPts val="0"/>
              </a:spcAft>
              <a:buClr>
                <a:srgbClr val="1B9C7D"/>
              </a:buClr>
              <a:buSzPct val="120000"/>
              <a:buFont typeface="Wingdings" charset="2"/>
              <a:buNone/>
              <a:tabLst/>
              <a:defRPr sz="11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dirty="0"/>
          </a:p>
        </p:txBody>
      </p:sp>
      <p:sp>
        <p:nvSpPr>
          <p:cNvPr id="8" name="Textplatzhalter 7"/>
          <p:cNvSpPr>
            <a:spLocks noGrp="1"/>
          </p:cNvSpPr>
          <p:nvPr>
            <p:ph type="body" sz="quarter" idx="13"/>
          </p:nvPr>
        </p:nvSpPr>
        <p:spPr>
          <a:xfrm>
            <a:off x="620396" y="3439161"/>
            <a:ext cx="5140325" cy="441959"/>
          </a:xfrm>
        </p:spPr>
        <p:txBody>
          <a:bodyPr>
            <a:normAutofit/>
          </a:bodyPr>
          <a:lstStyle>
            <a:lvl1pPr>
              <a:buNone/>
              <a:defRPr sz="2000">
                <a:solidFill>
                  <a:schemeClr val="tx2"/>
                </a:solidFill>
              </a:defRPr>
            </a:lvl1pPr>
          </a:lstStyle>
          <a:p>
            <a:pPr lvl="0"/>
            <a:r>
              <a:rPr lang="de-DE" dirty="0" smtClean="0"/>
              <a:t>Mastertextformat bearbeiten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4" name="Bild 17" descr="FOKUS_300dpi_CMYK.jpg"/>
          <p:cNvPicPr>
            <a:picLocks noChangeAspect="1"/>
          </p:cNvPicPr>
          <p:nvPr userDrawn="1"/>
        </p:nvPicPr>
        <p:blipFill>
          <a:blip r:embed="rId2"/>
          <a:srcRect/>
          <a:stretch>
            <a:fillRect/>
          </a:stretch>
        </p:blipFill>
        <p:spPr bwMode="auto">
          <a:xfrm>
            <a:off x="534988" y="6292850"/>
            <a:ext cx="1193800" cy="361950"/>
          </a:xfrm>
          <a:prstGeom prst="rect">
            <a:avLst/>
          </a:prstGeom>
          <a:noFill/>
          <a:ln w="9525">
            <a:noFill/>
            <a:miter lim="800000"/>
            <a:headEnd/>
            <a:tailEnd/>
          </a:ln>
        </p:spPr>
      </p:pic>
      <p:sp>
        <p:nvSpPr>
          <p:cNvPr id="2" name="Titel 1"/>
          <p:cNvSpPr>
            <a:spLocks noGrp="1"/>
          </p:cNvSpPr>
          <p:nvPr>
            <p:ph type="title"/>
          </p:nvPr>
        </p:nvSpPr>
        <p:spPr>
          <a:xfrm>
            <a:off x="439738" y="360000"/>
            <a:ext cx="8234362" cy="738905"/>
          </a:xfrm>
        </p:spPr>
        <p:txBody>
          <a:bodyPr/>
          <a:lstStyle>
            <a:lvl1pPr>
              <a:defRPr>
                <a:latin typeface="Calibri" pitchFamily="34" charset="0"/>
                <a:cs typeface="Calibri" pitchFamily="34" charset="0"/>
              </a:defRPr>
            </a:lvl1pPr>
          </a:lstStyle>
          <a:p>
            <a:r>
              <a:rPr lang="de-DE" dirty="0" smtClean="0"/>
              <a:t>Mastertitelformat bearbeiten</a:t>
            </a:r>
            <a:endParaRPr lang="de-DE" dirty="0"/>
          </a:p>
        </p:txBody>
      </p:sp>
      <p:sp>
        <p:nvSpPr>
          <p:cNvPr id="3" name="Inhaltsplatzhalter 2"/>
          <p:cNvSpPr>
            <a:spLocks noGrp="1"/>
          </p:cNvSpPr>
          <p:nvPr>
            <p:ph idx="1"/>
          </p:nvPr>
        </p:nvSpPr>
        <p:spPr>
          <a:xfrm>
            <a:off x="439738" y="1431925"/>
            <a:ext cx="8247062" cy="4524377"/>
          </a:xfrm>
        </p:spPr>
        <p:txBody>
          <a:bodyPr/>
          <a:lstStyle>
            <a:lvl1pPr>
              <a:buFont typeface="Arial" pitchFamily="34" charset="0"/>
              <a:buChar char="•"/>
              <a:defRPr>
                <a:latin typeface="Calibri" pitchFamily="34" charset="0"/>
                <a:cs typeface="Calibri" pitchFamily="34" charset="0"/>
              </a:defRPr>
            </a:lvl1pPr>
            <a:lvl2pPr>
              <a:defRPr>
                <a:latin typeface="Calibri" pitchFamily="34" charset="0"/>
                <a:cs typeface="Calibri" pitchFamily="34" charset="0"/>
              </a:defRPr>
            </a:lvl2pPr>
            <a:lvl3pPr>
              <a:buFont typeface="Arial" pitchFamily="34" charset="0"/>
              <a:buChar char="•"/>
              <a:defRPr>
                <a:latin typeface="Calibri" pitchFamily="34" charset="0"/>
                <a:cs typeface="Calibri" pitchFamily="34" charset="0"/>
              </a:defRPr>
            </a:lvl3pPr>
            <a:lvl4pPr>
              <a:defRPr sz="1400">
                <a:latin typeface="Calibri" pitchFamily="34" charset="0"/>
                <a:cs typeface="Calibri" pitchFamily="34" charset="0"/>
              </a:defRPr>
            </a:lvl4pPr>
            <a:lvl5pPr>
              <a:buFont typeface="Arial" pitchFamily="34" charset="0"/>
              <a:buChar char="•"/>
              <a:defRPr sz="1400">
                <a:latin typeface="Calibri" pitchFamily="34" charset="0"/>
                <a:cs typeface="Calibri" pitchFamily="34" charset="0"/>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Foliennummernplatzhalter 4"/>
          <p:cNvSpPr>
            <a:spLocks noGrp="1"/>
          </p:cNvSpPr>
          <p:nvPr>
            <p:ph type="sldNum" sz="quarter" idx="10"/>
          </p:nvPr>
        </p:nvSpPr>
        <p:spPr/>
        <p:txBody>
          <a:bodyPr/>
          <a:lstStyle>
            <a:lvl1pPr>
              <a:defRPr smtClean="0"/>
            </a:lvl1pPr>
          </a:lstStyle>
          <a:p>
            <a:pPr>
              <a:defRPr/>
            </a:pPr>
            <a:fld id="{00D7799F-A272-423F-981B-5973FFD7C8B4}" type="slidenum">
              <a:rPr lang="de-DE"/>
              <a:pPr>
                <a:defRPr/>
              </a:pPr>
              <a:t>‹Nr.›</a:t>
            </a:fld>
            <a:endParaRPr lang="de-D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pic>
        <p:nvPicPr>
          <p:cNvPr id="5" name="Bild 17" descr="FOKUS_300dpi_CMYK.jpg"/>
          <p:cNvPicPr>
            <a:picLocks noChangeAspect="1"/>
          </p:cNvPicPr>
          <p:nvPr userDrawn="1"/>
        </p:nvPicPr>
        <p:blipFill>
          <a:blip r:embed="rId2"/>
          <a:srcRect/>
          <a:stretch>
            <a:fillRect/>
          </a:stretch>
        </p:blipFill>
        <p:spPr bwMode="auto">
          <a:xfrm>
            <a:off x="534988" y="6292850"/>
            <a:ext cx="1193800" cy="361950"/>
          </a:xfrm>
          <a:prstGeom prst="rect">
            <a:avLst/>
          </a:prstGeom>
          <a:noFill/>
          <a:ln w="9525">
            <a:noFill/>
            <a:miter lim="800000"/>
            <a:headEnd/>
            <a:tailEnd/>
          </a:ln>
        </p:spPr>
      </p:pic>
      <p:sp>
        <p:nvSpPr>
          <p:cNvPr id="2" name="Titel 1"/>
          <p:cNvSpPr>
            <a:spLocks noGrp="1"/>
          </p:cNvSpPr>
          <p:nvPr>
            <p:ph type="title"/>
          </p:nvPr>
        </p:nvSpPr>
        <p:spPr>
          <a:xfrm>
            <a:off x="439738" y="360000"/>
            <a:ext cx="8221662" cy="698500"/>
          </a:xfrm>
        </p:spPr>
        <p:txBody>
          <a:bodyPr/>
          <a:lstStyle>
            <a:lvl1pPr>
              <a:defRPr/>
            </a:lvl1pPr>
          </a:lstStyle>
          <a:p>
            <a:r>
              <a:rPr lang="de-DE" dirty="0" smtClean="0"/>
              <a:t>Mastertitelformat bearbeiten</a:t>
            </a:r>
            <a:endParaRPr lang="de-DE" dirty="0"/>
          </a:p>
        </p:txBody>
      </p:sp>
      <p:sp>
        <p:nvSpPr>
          <p:cNvPr id="4" name="Inhaltsplatzhalter 3"/>
          <p:cNvSpPr>
            <a:spLocks noGrp="1"/>
          </p:cNvSpPr>
          <p:nvPr>
            <p:ph sz="half" idx="2" hasCustomPrompt="1"/>
          </p:nvPr>
        </p:nvSpPr>
        <p:spPr>
          <a:xfrm>
            <a:off x="439738" y="1431925"/>
            <a:ext cx="3901353" cy="4467802"/>
          </a:xfrm>
        </p:spPr>
        <p:txBody>
          <a:bodyPr>
            <a:normAutofit/>
          </a:bodyPr>
          <a:lstStyle>
            <a:lvl1pPr>
              <a:buFont typeface="Arial" pitchFamily="34" charset="0"/>
              <a:buChar char="•"/>
              <a:defRPr sz="1600"/>
            </a:lvl1pPr>
            <a:lvl2pPr>
              <a:defRPr sz="1600"/>
            </a:lvl2pPr>
            <a:lvl3pPr>
              <a:buFont typeface="Arial" pitchFamily="34" charset="0"/>
              <a:buChar char="•"/>
              <a:defRPr sz="1400"/>
            </a:lvl3pPr>
            <a:lvl4pPr>
              <a:defRPr sz="1400"/>
            </a:lvl4pPr>
            <a:lvl5pPr>
              <a:buFont typeface="Arial" pitchFamily="34" charset="0"/>
              <a:buChar char="•"/>
              <a:defRPr sz="1600">
                <a:latin typeface="Calibri" pitchFamily="34" charset="0"/>
                <a:cs typeface="Calibri" pitchFamily="34" charset="0"/>
              </a:defRPr>
            </a:lvl5pPr>
            <a:lvl6pPr>
              <a:defRPr sz="1600"/>
            </a:lvl6pPr>
            <a:lvl7pPr>
              <a:defRPr sz="1600"/>
            </a:lvl7pPr>
            <a:lvl8pPr>
              <a:defRPr sz="1600"/>
            </a:lvl8pPr>
            <a:lvl9pPr>
              <a:defRPr sz="16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6" name="Inhaltsplatzhalter 5"/>
          <p:cNvSpPr>
            <a:spLocks noGrp="1"/>
          </p:cNvSpPr>
          <p:nvPr>
            <p:ph sz="quarter" idx="4" hasCustomPrompt="1"/>
          </p:nvPr>
        </p:nvSpPr>
        <p:spPr>
          <a:xfrm>
            <a:off x="4733636" y="1431925"/>
            <a:ext cx="3948546" cy="4467803"/>
          </a:xfrm>
        </p:spPr>
        <p:txBody>
          <a:bodyPr>
            <a:normAutofit/>
          </a:bodyPr>
          <a:lstStyle>
            <a:lvl1pPr>
              <a:buFont typeface="Arial" pitchFamily="34" charset="0"/>
              <a:buChar char="•"/>
              <a:defRPr sz="1600"/>
            </a:lvl1pPr>
            <a:lvl2pPr>
              <a:defRPr sz="1600"/>
            </a:lvl2pPr>
            <a:lvl3pPr>
              <a:buFont typeface="Arial" pitchFamily="34" charset="0"/>
              <a:buChar char="•"/>
              <a:defRPr sz="1400"/>
            </a:lvl3pPr>
            <a:lvl4pPr>
              <a:defRPr sz="1400"/>
            </a:lvl4pPr>
            <a:lvl5pPr>
              <a:buFont typeface="Arial" pitchFamily="34" charset="0"/>
              <a:buChar char="•"/>
              <a:defRPr sz="1600">
                <a:latin typeface="Calibri" pitchFamily="34" charset="0"/>
                <a:cs typeface="Calibri" pitchFamily="34" charset="0"/>
              </a:defRPr>
            </a:lvl5pPr>
            <a:lvl6pPr>
              <a:defRPr sz="1600"/>
            </a:lvl6pPr>
            <a:lvl7pPr>
              <a:defRPr sz="1600"/>
            </a:lvl7pPr>
            <a:lvl8pPr>
              <a:defRPr sz="1600"/>
            </a:lvl8pPr>
            <a:lvl9pPr>
              <a:defRPr sz="16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7" name="Foliennummernplatzhalter 8"/>
          <p:cNvSpPr>
            <a:spLocks noGrp="1"/>
          </p:cNvSpPr>
          <p:nvPr>
            <p:ph type="sldNum" sz="quarter" idx="10"/>
          </p:nvPr>
        </p:nvSpPr>
        <p:spPr/>
        <p:txBody>
          <a:bodyPr/>
          <a:lstStyle>
            <a:lvl1pPr>
              <a:defRPr smtClean="0"/>
            </a:lvl1pPr>
          </a:lstStyle>
          <a:p>
            <a:pPr>
              <a:defRPr/>
            </a:pPr>
            <a:fld id="{847C600B-98CE-4E94-9280-5B414BE06A0D}" type="slidenum">
              <a:rPr lang="de-DE"/>
              <a:pPr>
                <a:defRPr/>
              </a:pPr>
              <a:t>‹Nr.›</a:t>
            </a:fld>
            <a:endParaRPr lang="de-D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pic>
        <p:nvPicPr>
          <p:cNvPr id="3" name="Bild 17" descr="FOKUS_300dpi_CMYK.jpg"/>
          <p:cNvPicPr>
            <a:picLocks noChangeAspect="1"/>
          </p:cNvPicPr>
          <p:nvPr userDrawn="1"/>
        </p:nvPicPr>
        <p:blipFill>
          <a:blip r:embed="rId2"/>
          <a:srcRect/>
          <a:stretch>
            <a:fillRect/>
          </a:stretch>
        </p:blipFill>
        <p:spPr bwMode="auto">
          <a:xfrm>
            <a:off x="534988" y="6292850"/>
            <a:ext cx="1193800" cy="361950"/>
          </a:xfrm>
          <a:prstGeom prst="rect">
            <a:avLst/>
          </a:prstGeom>
          <a:noFill/>
          <a:ln w="9525">
            <a:noFill/>
            <a:miter lim="800000"/>
            <a:headEnd/>
            <a:tailEnd/>
          </a:ln>
        </p:spPr>
      </p:pic>
      <p:sp>
        <p:nvSpPr>
          <p:cNvPr id="4" name="Foliennummernplatzhalter 5"/>
          <p:cNvSpPr>
            <a:spLocks noGrp="1"/>
          </p:cNvSpPr>
          <p:nvPr>
            <p:ph type="sldNum" sz="quarter" idx="10"/>
          </p:nvPr>
        </p:nvSpPr>
        <p:spPr/>
        <p:txBody>
          <a:bodyPr/>
          <a:lstStyle>
            <a:lvl1pPr>
              <a:defRPr smtClean="0"/>
            </a:lvl1pPr>
          </a:lstStyle>
          <a:p>
            <a:pPr>
              <a:defRPr/>
            </a:pPr>
            <a:fld id="{BE3ECC1E-74C8-4577-AC06-1163B3A3EA06}" type="slidenum">
              <a:rPr lang="de-DE"/>
              <a:pPr>
                <a:defRPr/>
              </a:pPr>
              <a:t>‹Nr.›</a:t>
            </a:fld>
            <a:endParaRPr lang="de-DE"/>
          </a:p>
        </p:txBody>
      </p:sp>
      <p:sp>
        <p:nvSpPr>
          <p:cNvPr id="7" name="Tabellenplatzhalter 6"/>
          <p:cNvSpPr>
            <a:spLocks noGrp="1"/>
          </p:cNvSpPr>
          <p:nvPr>
            <p:ph type="tbl" sz="quarter" idx="11"/>
          </p:nvPr>
        </p:nvSpPr>
        <p:spPr>
          <a:xfrm>
            <a:off x="439738" y="1431925"/>
            <a:ext cx="8242300" cy="4375150"/>
          </a:xfrm>
        </p:spPr>
        <p:txBody>
          <a:bodyPr/>
          <a:lstStyle/>
          <a:p>
            <a:endParaRPr lang="de-DE" dirty="0"/>
          </a:p>
        </p:txBody>
      </p:sp>
      <p:sp>
        <p:nvSpPr>
          <p:cNvPr id="9" name="Titel 1"/>
          <p:cNvSpPr>
            <a:spLocks noGrp="1"/>
          </p:cNvSpPr>
          <p:nvPr>
            <p:ph type="title"/>
          </p:nvPr>
        </p:nvSpPr>
        <p:spPr>
          <a:xfrm>
            <a:off x="439738" y="360000"/>
            <a:ext cx="8221662" cy="723900"/>
          </a:xfrm>
        </p:spPr>
        <p:txBody>
          <a:bodyPr/>
          <a:lstStyle/>
          <a:p>
            <a:r>
              <a:rPr lang="de-DE" dirty="0" smtClean="0"/>
              <a:t>Mastertitelformat bearbeiten</a:t>
            </a:r>
            <a:endParaRPr lang="de-DE"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pic>
        <p:nvPicPr>
          <p:cNvPr id="4" name="Bild 17" descr="FOKUS_300dpi_CMYK.jpg"/>
          <p:cNvPicPr>
            <a:picLocks noChangeAspect="1"/>
          </p:cNvPicPr>
          <p:nvPr userDrawn="1"/>
        </p:nvPicPr>
        <p:blipFill>
          <a:blip r:embed="rId2"/>
          <a:srcRect/>
          <a:stretch>
            <a:fillRect/>
          </a:stretch>
        </p:blipFill>
        <p:spPr bwMode="auto">
          <a:xfrm>
            <a:off x="534988" y="6292850"/>
            <a:ext cx="1193800" cy="361950"/>
          </a:xfrm>
          <a:prstGeom prst="rect">
            <a:avLst/>
          </a:prstGeom>
          <a:noFill/>
          <a:ln w="9525">
            <a:noFill/>
            <a:miter lim="800000"/>
            <a:headEnd/>
            <a:tailEnd/>
          </a:ln>
        </p:spPr>
      </p:pic>
      <p:sp>
        <p:nvSpPr>
          <p:cNvPr id="3" name="Inhaltsplatzhalter 2"/>
          <p:cNvSpPr>
            <a:spLocks noGrp="1"/>
          </p:cNvSpPr>
          <p:nvPr>
            <p:ph idx="1" hasCustomPrompt="1"/>
          </p:nvPr>
        </p:nvSpPr>
        <p:spPr>
          <a:xfrm>
            <a:off x="439738" y="1431925"/>
            <a:ext cx="8247062" cy="4422775"/>
          </a:xfrm>
        </p:spPr>
        <p:txBody>
          <a:bodyPr/>
          <a:lstStyle>
            <a:lvl1pPr>
              <a:buFont typeface="Arial" pitchFamily="34" charset="0"/>
              <a:buChar char="•"/>
              <a:defRPr>
                <a:latin typeface="Calibri" pitchFamily="34" charset="0"/>
                <a:cs typeface="Calibri" pitchFamily="34" charset="0"/>
              </a:defRPr>
            </a:lvl1pPr>
            <a:lvl2pPr>
              <a:defRPr>
                <a:latin typeface="Calibri" pitchFamily="34" charset="0"/>
                <a:cs typeface="Calibri" pitchFamily="34" charset="0"/>
              </a:defRPr>
            </a:lvl2pPr>
            <a:lvl3pPr>
              <a:buFont typeface="Arial" pitchFamily="34" charset="0"/>
              <a:buChar char="•"/>
              <a:defRPr>
                <a:latin typeface="Calibri" pitchFamily="34" charset="0"/>
                <a:cs typeface="Calibri" pitchFamily="34" charset="0"/>
              </a:defRPr>
            </a:lvl3pPr>
            <a:lvl4pPr>
              <a:defRPr>
                <a:latin typeface="Calibri" pitchFamily="34" charset="0"/>
                <a:cs typeface="Calibri" pitchFamily="34" charset="0"/>
              </a:defRPr>
            </a:lvl4pPr>
            <a:lvl5pPr>
              <a:buFont typeface="Arial" pitchFamily="34" charset="0"/>
              <a:buChar char="•"/>
              <a:defRPr>
                <a:latin typeface="Calibri" pitchFamily="34" charset="0"/>
                <a:cs typeface="Calibri" pitchFamily="34" charset="0"/>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5" name="Foliennummernplatzhalter 5"/>
          <p:cNvSpPr>
            <a:spLocks noGrp="1"/>
          </p:cNvSpPr>
          <p:nvPr>
            <p:ph type="sldNum" sz="quarter" idx="10"/>
          </p:nvPr>
        </p:nvSpPr>
        <p:spPr/>
        <p:txBody>
          <a:bodyPr/>
          <a:lstStyle>
            <a:lvl1pPr>
              <a:defRPr smtClean="0"/>
            </a:lvl1pPr>
          </a:lstStyle>
          <a:p>
            <a:pPr>
              <a:defRPr/>
            </a:pPr>
            <a:fld id="{4FA501B6-4C48-4E6E-8B7E-F7AC001602D0}" type="slidenum">
              <a:rPr lang="de-DE"/>
              <a:pPr>
                <a:defRPr/>
              </a:pPr>
              <a:t>‹Nr.›</a:t>
            </a:fld>
            <a:endParaRPr lang="de-D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5" name="Bild 17" descr="FOKUS_300dpi_CMYK.jpg"/>
          <p:cNvPicPr>
            <a:picLocks noChangeAspect="1"/>
          </p:cNvPicPr>
          <p:nvPr userDrawn="1"/>
        </p:nvPicPr>
        <p:blipFill>
          <a:blip r:embed="rId2"/>
          <a:srcRect/>
          <a:stretch>
            <a:fillRect/>
          </a:stretch>
        </p:blipFill>
        <p:spPr bwMode="auto">
          <a:xfrm>
            <a:off x="290513" y="520700"/>
            <a:ext cx="1930400" cy="585788"/>
          </a:xfrm>
          <a:prstGeom prst="rect">
            <a:avLst/>
          </a:prstGeom>
          <a:noFill/>
          <a:ln w="9525">
            <a:noFill/>
            <a:miter lim="800000"/>
            <a:headEnd/>
            <a:tailEnd/>
          </a:ln>
        </p:spPr>
      </p:pic>
      <p:sp>
        <p:nvSpPr>
          <p:cNvPr id="2" name="Titel 1"/>
          <p:cNvSpPr>
            <a:spLocks noGrp="1"/>
          </p:cNvSpPr>
          <p:nvPr>
            <p:ph type="ctrTitle"/>
          </p:nvPr>
        </p:nvSpPr>
        <p:spPr>
          <a:xfrm>
            <a:off x="614680" y="3007361"/>
            <a:ext cx="7772400" cy="421640"/>
          </a:xfrm>
        </p:spPr>
        <p:txBody>
          <a:bodyPr/>
          <a:lstStyle/>
          <a:p>
            <a:r>
              <a:rPr lang="de-DE" dirty="0" smtClean="0"/>
              <a:t>Mastertitelformat bearbeiten</a:t>
            </a:r>
            <a:endParaRPr lang="de-DE" dirty="0"/>
          </a:p>
        </p:txBody>
      </p:sp>
      <p:sp>
        <p:nvSpPr>
          <p:cNvPr id="3" name="Untertitel 2"/>
          <p:cNvSpPr>
            <a:spLocks noGrp="1"/>
          </p:cNvSpPr>
          <p:nvPr>
            <p:ph type="subTitle" idx="1"/>
          </p:nvPr>
        </p:nvSpPr>
        <p:spPr>
          <a:xfrm>
            <a:off x="627381" y="5715000"/>
            <a:ext cx="7960360" cy="269240"/>
          </a:xfrm>
        </p:spPr>
        <p:txBody>
          <a:bodyPr>
            <a:normAutofit/>
          </a:bodyPr>
          <a:lstStyle>
            <a:lvl1pPr marL="0" marR="0" indent="0" algn="l" defTabSz="457200" rtl="0" eaLnBrk="1" fontAlgn="auto" latinLnBrk="0" hangingPunct="1">
              <a:lnSpc>
                <a:spcPct val="100000"/>
              </a:lnSpc>
              <a:spcBef>
                <a:spcPct val="20000"/>
              </a:spcBef>
              <a:spcAft>
                <a:spcPts val="0"/>
              </a:spcAft>
              <a:buClr>
                <a:srgbClr val="1B9C7D"/>
              </a:buClr>
              <a:buSzPct val="120000"/>
              <a:buFont typeface="Wingdings" charset="2"/>
              <a:buNone/>
              <a:tabLst/>
              <a:defRPr sz="11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dirty="0"/>
          </a:p>
        </p:txBody>
      </p:sp>
      <p:sp>
        <p:nvSpPr>
          <p:cNvPr id="8" name="Textplatzhalter 7"/>
          <p:cNvSpPr>
            <a:spLocks noGrp="1"/>
          </p:cNvSpPr>
          <p:nvPr>
            <p:ph type="body" sz="quarter" idx="13"/>
          </p:nvPr>
        </p:nvSpPr>
        <p:spPr>
          <a:xfrm>
            <a:off x="620396" y="3439161"/>
            <a:ext cx="5140325" cy="441959"/>
          </a:xfrm>
        </p:spPr>
        <p:txBody>
          <a:bodyPr>
            <a:normAutofit/>
          </a:bodyPr>
          <a:lstStyle>
            <a:lvl1pPr>
              <a:buNone/>
              <a:defRPr sz="2000">
                <a:solidFill>
                  <a:schemeClr val="accent4"/>
                </a:solidFill>
              </a:defRPr>
            </a:lvl1pPr>
          </a:lstStyle>
          <a:p>
            <a:pPr lvl="0"/>
            <a:r>
              <a:rPr lang="de-DE" dirty="0" smtClean="0"/>
              <a:t>Mastertextformat bearbeiten</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4" name="Bild 17" descr="FOKUS_300dpi_CMYK.jpg"/>
          <p:cNvPicPr>
            <a:picLocks noChangeAspect="1"/>
          </p:cNvPicPr>
          <p:nvPr userDrawn="1"/>
        </p:nvPicPr>
        <p:blipFill>
          <a:blip r:embed="rId2"/>
          <a:srcRect/>
          <a:stretch>
            <a:fillRect/>
          </a:stretch>
        </p:blipFill>
        <p:spPr bwMode="auto">
          <a:xfrm>
            <a:off x="534988" y="6292850"/>
            <a:ext cx="1193800" cy="361950"/>
          </a:xfrm>
          <a:prstGeom prst="rect">
            <a:avLst/>
          </a:prstGeom>
          <a:noFill/>
          <a:ln w="9525">
            <a:noFill/>
            <a:miter lim="800000"/>
            <a:headEnd/>
            <a:tailEnd/>
          </a:ln>
        </p:spPr>
      </p:pic>
      <p:sp>
        <p:nvSpPr>
          <p:cNvPr id="2" name="Titel 1"/>
          <p:cNvSpPr>
            <a:spLocks noGrp="1"/>
          </p:cNvSpPr>
          <p:nvPr>
            <p:ph type="title"/>
          </p:nvPr>
        </p:nvSpPr>
        <p:spPr>
          <a:xfrm>
            <a:off x="439738" y="360000"/>
            <a:ext cx="8234362" cy="738905"/>
          </a:xfrm>
        </p:spPr>
        <p:txBody>
          <a:bodyPr/>
          <a:lstStyle>
            <a:lvl1pPr>
              <a:defRPr>
                <a:latin typeface="Calibri" pitchFamily="34" charset="0"/>
                <a:cs typeface="Calibri" pitchFamily="34" charset="0"/>
              </a:defRPr>
            </a:lvl1pPr>
          </a:lstStyle>
          <a:p>
            <a:r>
              <a:rPr lang="de-DE" dirty="0" smtClean="0"/>
              <a:t>Mastertitelformat bearbeiten</a:t>
            </a:r>
            <a:endParaRPr lang="de-DE" dirty="0"/>
          </a:p>
        </p:txBody>
      </p:sp>
      <p:sp>
        <p:nvSpPr>
          <p:cNvPr id="3" name="Inhaltsplatzhalter 2"/>
          <p:cNvSpPr>
            <a:spLocks noGrp="1"/>
          </p:cNvSpPr>
          <p:nvPr>
            <p:ph idx="1"/>
          </p:nvPr>
        </p:nvSpPr>
        <p:spPr>
          <a:xfrm>
            <a:off x="439738" y="1431925"/>
            <a:ext cx="8247062" cy="4524377"/>
          </a:xfrm>
        </p:spPr>
        <p:txBody>
          <a:bodyPr/>
          <a:lstStyle>
            <a:lvl1pPr>
              <a:buFont typeface="Arial" pitchFamily="34" charset="0"/>
              <a:buChar char="•"/>
              <a:defRPr>
                <a:latin typeface="Calibri" pitchFamily="34" charset="0"/>
                <a:cs typeface="Calibri" pitchFamily="34" charset="0"/>
              </a:defRPr>
            </a:lvl1pPr>
            <a:lvl2pPr>
              <a:defRPr>
                <a:latin typeface="Calibri" pitchFamily="34" charset="0"/>
                <a:cs typeface="Calibri" pitchFamily="34" charset="0"/>
              </a:defRPr>
            </a:lvl2pPr>
            <a:lvl3pPr>
              <a:buFont typeface="Arial" pitchFamily="34" charset="0"/>
              <a:buChar char="•"/>
              <a:defRPr>
                <a:latin typeface="Calibri" pitchFamily="34" charset="0"/>
                <a:cs typeface="Calibri" pitchFamily="34" charset="0"/>
              </a:defRPr>
            </a:lvl3pPr>
            <a:lvl4pPr>
              <a:defRPr sz="1400">
                <a:latin typeface="Calibri" pitchFamily="34" charset="0"/>
                <a:cs typeface="Calibri" pitchFamily="34" charset="0"/>
              </a:defRPr>
            </a:lvl4pPr>
            <a:lvl5pPr>
              <a:buFont typeface="Arial" pitchFamily="34" charset="0"/>
              <a:buChar char="•"/>
              <a:defRPr sz="1400">
                <a:latin typeface="Calibri" pitchFamily="34" charset="0"/>
                <a:cs typeface="Calibri" pitchFamily="34" charset="0"/>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Foliennummernplatzhalter 4"/>
          <p:cNvSpPr>
            <a:spLocks noGrp="1"/>
          </p:cNvSpPr>
          <p:nvPr>
            <p:ph type="sldNum" sz="quarter" idx="10"/>
          </p:nvPr>
        </p:nvSpPr>
        <p:spPr/>
        <p:txBody>
          <a:bodyPr/>
          <a:lstStyle>
            <a:lvl1pPr>
              <a:defRPr smtClean="0"/>
            </a:lvl1pPr>
          </a:lstStyle>
          <a:p>
            <a:pPr>
              <a:defRPr/>
            </a:pPr>
            <a:fld id="{00D7799F-A272-423F-981B-5973FFD7C8B4}" type="slidenum">
              <a:rPr lang="de-DE"/>
              <a:pPr>
                <a:defRPr/>
              </a:pPr>
              <a:t>‹Nr.›</a:t>
            </a:fld>
            <a:endParaRPr lang="de-D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pic>
        <p:nvPicPr>
          <p:cNvPr id="5" name="Bild 17" descr="FOKUS_300dpi_CMYK.jpg"/>
          <p:cNvPicPr>
            <a:picLocks noChangeAspect="1"/>
          </p:cNvPicPr>
          <p:nvPr userDrawn="1"/>
        </p:nvPicPr>
        <p:blipFill>
          <a:blip r:embed="rId2"/>
          <a:srcRect/>
          <a:stretch>
            <a:fillRect/>
          </a:stretch>
        </p:blipFill>
        <p:spPr bwMode="auto">
          <a:xfrm>
            <a:off x="534988" y="6292850"/>
            <a:ext cx="1193800" cy="361950"/>
          </a:xfrm>
          <a:prstGeom prst="rect">
            <a:avLst/>
          </a:prstGeom>
          <a:noFill/>
          <a:ln w="9525">
            <a:noFill/>
            <a:miter lim="800000"/>
            <a:headEnd/>
            <a:tailEnd/>
          </a:ln>
        </p:spPr>
      </p:pic>
      <p:sp>
        <p:nvSpPr>
          <p:cNvPr id="2" name="Titel 1"/>
          <p:cNvSpPr>
            <a:spLocks noGrp="1"/>
          </p:cNvSpPr>
          <p:nvPr>
            <p:ph type="title"/>
          </p:nvPr>
        </p:nvSpPr>
        <p:spPr>
          <a:xfrm>
            <a:off x="439738" y="360000"/>
            <a:ext cx="8221662" cy="698500"/>
          </a:xfrm>
        </p:spPr>
        <p:txBody>
          <a:bodyPr/>
          <a:lstStyle>
            <a:lvl1pPr>
              <a:defRPr/>
            </a:lvl1pPr>
          </a:lstStyle>
          <a:p>
            <a:r>
              <a:rPr lang="de-DE" dirty="0" smtClean="0"/>
              <a:t>Mastertitelformat bearbeiten</a:t>
            </a:r>
            <a:endParaRPr lang="de-DE" dirty="0"/>
          </a:p>
        </p:txBody>
      </p:sp>
      <p:sp>
        <p:nvSpPr>
          <p:cNvPr id="4" name="Inhaltsplatzhalter 3"/>
          <p:cNvSpPr>
            <a:spLocks noGrp="1"/>
          </p:cNvSpPr>
          <p:nvPr>
            <p:ph sz="half" idx="2" hasCustomPrompt="1"/>
          </p:nvPr>
        </p:nvSpPr>
        <p:spPr>
          <a:xfrm>
            <a:off x="439738" y="1431925"/>
            <a:ext cx="3901353" cy="4467802"/>
          </a:xfrm>
        </p:spPr>
        <p:txBody>
          <a:bodyPr>
            <a:normAutofit/>
          </a:bodyPr>
          <a:lstStyle>
            <a:lvl1pPr>
              <a:buFont typeface="Arial" pitchFamily="34" charset="0"/>
              <a:buChar char="•"/>
              <a:defRPr sz="1600"/>
            </a:lvl1pPr>
            <a:lvl2pPr>
              <a:defRPr sz="1600"/>
            </a:lvl2pPr>
            <a:lvl3pPr>
              <a:buFont typeface="Arial" pitchFamily="34" charset="0"/>
              <a:buChar char="•"/>
              <a:defRPr sz="1400"/>
            </a:lvl3pPr>
            <a:lvl4pPr>
              <a:defRPr sz="1400"/>
            </a:lvl4pPr>
            <a:lvl5pPr>
              <a:buFont typeface="Arial" pitchFamily="34" charset="0"/>
              <a:buChar char="•"/>
              <a:defRPr sz="1600">
                <a:latin typeface="Calibri" pitchFamily="34" charset="0"/>
                <a:cs typeface="Calibri" pitchFamily="34" charset="0"/>
              </a:defRPr>
            </a:lvl5pPr>
            <a:lvl6pPr>
              <a:defRPr sz="1600"/>
            </a:lvl6pPr>
            <a:lvl7pPr>
              <a:defRPr sz="1600"/>
            </a:lvl7pPr>
            <a:lvl8pPr>
              <a:defRPr sz="1600"/>
            </a:lvl8pPr>
            <a:lvl9pPr>
              <a:defRPr sz="16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6" name="Inhaltsplatzhalter 5"/>
          <p:cNvSpPr>
            <a:spLocks noGrp="1"/>
          </p:cNvSpPr>
          <p:nvPr>
            <p:ph sz="quarter" idx="4" hasCustomPrompt="1"/>
          </p:nvPr>
        </p:nvSpPr>
        <p:spPr>
          <a:xfrm>
            <a:off x="4733636" y="1431925"/>
            <a:ext cx="3948546" cy="4467803"/>
          </a:xfrm>
        </p:spPr>
        <p:txBody>
          <a:bodyPr>
            <a:normAutofit/>
          </a:bodyPr>
          <a:lstStyle>
            <a:lvl1pPr>
              <a:buFont typeface="Arial" pitchFamily="34" charset="0"/>
              <a:buChar char="•"/>
              <a:defRPr sz="1600"/>
            </a:lvl1pPr>
            <a:lvl2pPr>
              <a:defRPr sz="1600"/>
            </a:lvl2pPr>
            <a:lvl3pPr>
              <a:buFont typeface="Arial" pitchFamily="34" charset="0"/>
              <a:buChar char="•"/>
              <a:defRPr sz="1400"/>
            </a:lvl3pPr>
            <a:lvl4pPr>
              <a:defRPr sz="1400"/>
            </a:lvl4pPr>
            <a:lvl5pPr>
              <a:buFont typeface="Arial" pitchFamily="34" charset="0"/>
              <a:buChar char="•"/>
              <a:defRPr sz="1600">
                <a:latin typeface="Calibri" pitchFamily="34" charset="0"/>
                <a:cs typeface="Calibri" pitchFamily="34" charset="0"/>
              </a:defRPr>
            </a:lvl5pPr>
            <a:lvl6pPr>
              <a:defRPr sz="1600"/>
            </a:lvl6pPr>
            <a:lvl7pPr>
              <a:defRPr sz="1600"/>
            </a:lvl7pPr>
            <a:lvl8pPr>
              <a:defRPr sz="1600"/>
            </a:lvl8pPr>
            <a:lvl9pPr>
              <a:defRPr sz="16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7" name="Foliennummernplatzhalter 8"/>
          <p:cNvSpPr>
            <a:spLocks noGrp="1"/>
          </p:cNvSpPr>
          <p:nvPr>
            <p:ph type="sldNum" sz="quarter" idx="10"/>
          </p:nvPr>
        </p:nvSpPr>
        <p:spPr/>
        <p:txBody>
          <a:bodyPr/>
          <a:lstStyle>
            <a:lvl1pPr>
              <a:defRPr smtClean="0"/>
            </a:lvl1pPr>
          </a:lstStyle>
          <a:p>
            <a:pPr>
              <a:defRPr/>
            </a:pPr>
            <a:fld id="{847C600B-98CE-4E94-9280-5B414BE06A0D}" type="slidenum">
              <a:rPr lang="de-DE"/>
              <a:pPr>
                <a:defRPr/>
              </a:pPr>
              <a:t>‹Nr.›</a:t>
            </a:fld>
            <a:endParaRPr lang="de-D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pic>
        <p:nvPicPr>
          <p:cNvPr id="3" name="Bild 17" descr="FOKUS_300dpi_CMYK.jpg"/>
          <p:cNvPicPr>
            <a:picLocks noChangeAspect="1"/>
          </p:cNvPicPr>
          <p:nvPr userDrawn="1"/>
        </p:nvPicPr>
        <p:blipFill>
          <a:blip r:embed="rId2"/>
          <a:srcRect/>
          <a:stretch>
            <a:fillRect/>
          </a:stretch>
        </p:blipFill>
        <p:spPr bwMode="auto">
          <a:xfrm>
            <a:off x="534988" y="6292850"/>
            <a:ext cx="1193800" cy="361950"/>
          </a:xfrm>
          <a:prstGeom prst="rect">
            <a:avLst/>
          </a:prstGeom>
          <a:noFill/>
          <a:ln w="9525">
            <a:noFill/>
            <a:miter lim="800000"/>
            <a:headEnd/>
            <a:tailEnd/>
          </a:ln>
        </p:spPr>
      </p:pic>
      <p:sp>
        <p:nvSpPr>
          <p:cNvPr id="4" name="Foliennummernplatzhalter 5"/>
          <p:cNvSpPr>
            <a:spLocks noGrp="1"/>
          </p:cNvSpPr>
          <p:nvPr>
            <p:ph type="sldNum" sz="quarter" idx="10"/>
          </p:nvPr>
        </p:nvSpPr>
        <p:spPr/>
        <p:txBody>
          <a:bodyPr/>
          <a:lstStyle>
            <a:lvl1pPr>
              <a:defRPr smtClean="0"/>
            </a:lvl1pPr>
          </a:lstStyle>
          <a:p>
            <a:pPr>
              <a:defRPr/>
            </a:pPr>
            <a:fld id="{BE3ECC1E-74C8-4577-AC06-1163B3A3EA06}" type="slidenum">
              <a:rPr lang="de-DE"/>
              <a:pPr>
                <a:defRPr/>
              </a:pPr>
              <a:t>‹Nr.›</a:t>
            </a:fld>
            <a:endParaRPr lang="de-DE"/>
          </a:p>
        </p:txBody>
      </p:sp>
      <p:sp>
        <p:nvSpPr>
          <p:cNvPr id="7" name="Tabellenplatzhalter 6"/>
          <p:cNvSpPr>
            <a:spLocks noGrp="1"/>
          </p:cNvSpPr>
          <p:nvPr>
            <p:ph type="tbl" sz="quarter" idx="11"/>
          </p:nvPr>
        </p:nvSpPr>
        <p:spPr>
          <a:xfrm>
            <a:off x="439738" y="1431925"/>
            <a:ext cx="8242300" cy="4375150"/>
          </a:xfrm>
        </p:spPr>
        <p:txBody>
          <a:bodyPr/>
          <a:lstStyle/>
          <a:p>
            <a:endParaRPr lang="de-DE" dirty="0"/>
          </a:p>
        </p:txBody>
      </p:sp>
      <p:sp>
        <p:nvSpPr>
          <p:cNvPr id="9" name="Titel 1"/>
          <p:cNvSpPr>
            <a:spLocks noGrp="1"/>
          </p:cNvSpPr>
          <p:nvPr>
            <p:ph type="title"/>
          </p:nvPr>
        </p:nvSpPr>
        <p:spPr>
          <a:xfrm>
            <a:off x="439738" y="360000"/>
            <a:ext cx="8221662" cy="723900"/>
          </a:xfrm>
        </p:spPr>
        <p:txBody>
          <a:bodyPr/>
          <a:lstStyle/>
          <a:p>
            <a:r>
              <a:rPr lang="de-DE" dirty="0" smtClean="0"/>
              <a:t>Mastertitelformat bearbeiten</a:t>
            </a:r>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pic>
        <p:nvPicPr>
          <p:cNvPr id="5" name="Bild 17" descr="FOKUS_300dpi_CMYK.jpg"/>
          <p:cNvPicPr>
            <a:picLocks noChangeAspect="1"/>
          </p:cNvPicPr>
          <p:nvPr userDrawn="1"/>
        </p:nvPicPr>
        <p:blipFill>
          <a:blip r:embed="rId2"/>
          <a:srcRect/>
          <a:stretch>
            <a:fillRect/>
          </a:stretch>
        </p:blipFill>
        <p:spPr bwMode="auto">
          <a:xfrm>
            <a:off x="534988" y="6292850"/>
            <a:ext cx="1193800" cy="361950"/>
          </a:xfrm>
          <a:prstGeom prst="rect">
            <a:avLst/>
          </a:prstGeom>
          <a:noFill/>
          <a:ln w="9525">
            <a:noFill/>
            <a:miter lim="800000"/>
            <a:headEnd/>
            <a:tailEnd/>
          </a:ln>
        </p:spPr>
      </p:pic>
      <p:sp>
        <p:nvSpPr>
          <p:cNvPr id="2" name="Titel 1"/>
          <p:cNvSpPr>
            <a:spLocks noGrp="1"/>
          </p:cNvSpPr>
          <p:nvPr>
            <p:ph type="title"/>
          </p:nvPr>
        </p:nvSpPr>
        <p:spPr>
          <a:xfrm>
            <a:off x="439738" y="360000"/>
            <a:ext cx="8221662" cy="698500"/>
          </a:xfrm>
        </p:spPr>
        <p:txBody>
          <a:bodyPr/>
          <a:lstStyle>
            <a:lvl1pPr>
              <a:defRPr/>
            </a:lvl1pPr>
          </a:lstStyle>
          <a:p>
            <a:r>
              <a:rPr lang="de-DE" dirty="0" smtClean="0"/>
              <a:t>Mastertitelformat bearbeiten</a:t>
            </a:r>
            <a:endParaRPr lang="de-DE" dirty="0"/>
          </a:p>
        </p:txBody>
      </p:sp>
      <p:sp>
        <p:nvSpPr>
          <p:cNvPr id="4" name="Inhaltsplatzhalter 3"/>
          <p:cNvSpPr>
            <a:spLocks noGrp="1"/>
          </p:cNvSpPr>
          <p:nvPr>
            <p:ph sz="half" idx="2"/>
          </p:nvPr>
        </p:nvSpPr>
        <p:spPr>
          <a:xfrm>
            <a:off x="439738" y="1431925"/>
            <a:ext cx="3901353" cy="4467802"/>
          </a:xfrm>
        </p:spPr>
        <p:txBody>
          <a:bodyPr>
            <a:normAutofit/>
          </a:bodyPr>
          <a:lstStyle>
            <a:lvl1pPr>
              <a:buFont typeface="Arial" pitchFamily="34" charset="0"/>
              <a:buChar char="•"/>
              <a:defRPr sz="1600"/>
            </a:lvl1pPr>
            <a:lvl2pPr>
              <a:defRPr sz="1600"/>
            </a:lvl2pPr>
            <a:lvl3pPr>
              <a:buFont typeface="Arial" pitchFamily="34" charset="0"/>
              <a:buChar char="•"/>
              <a:defRPr sz="1600"/>
            </a:lvl3pPr>
            <a:lvl4pPr>
              <a:defRPr sz="1600"/>
            </a:lvl4pPr>
            <a:lvl5pPr>
              <a:buFont typeface="Arial" pitchFamily="34" charset="0"/>
              <a:buChar char="•"/>
              <a:defRPr sz="1600">
                <a:latin typeface="Calibri" pitchFamily="34" charset="0"/>
                <a:cs typeface="Calibri" pitchFamily="34" charset="0"/>
              </a:defRPr>
            </a:lvl5pPr>
            <a:lvl6pPr>
              <a:defRPr sz="1600"/>
            </a:lvl6pPr>
            <a:lvl7pPr>
              <a:defRPr sz="1600"/>
            </a:lvl7pPr>
            <a:lvl8pPr>
              <a:defRPr sz="1600"/>
            </a:lvl8pPr>
            <a:lvl9pPr>
              <a:defRPr sz="16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Inhaltsplatzhalter 5"/>
          <p:cNvSpPr>
            <a:spLocks noGrp="1"/>
          </p:cNvSpPr>
          <p:nvPr>
            <p:ph sz="quarter" idx="4"/>
          </p:nvPr>
        </p:nvSpPr>
        <p:spPr>
          <a:xfrm>
            <a:off x="4733636" y="1431925"/>
            <a:ext cx="3948546" cy="4467803"/>
          </a:xfrm>
        </p:spPr>
        <p:txBody>
          <a:bodyPr>
            <a:normAutofit/>
          </a:bodyPr>
          <a:lstStyle>
            <a:lvl1pPr>
              <a:buFont typeface="Arial" pitchFamily="34" charset="0"/>
              <a:buChar char="•"/>
              <a:defRPr sz="1600"/>
            </a:lvl1pPr>
            <a:lvl2pPr>
              <a:defRPr sz="1600"/>
            </a:lvl2pPr>
            <a:lvl3pPr>
              <a:buFont typeface="Arial" pitchFamily="34" charset="0"/>
              <a:buChar char="•"/>
              <a:defRPr sz="1600"/>
            </a:lvl3pPr>
            <a:lvl4pPr>
              <a:defRPr sz="1600"/>
            </a:lvl4pPr>
            <a:lvl5pPr>
              <a:buFont typeface="Arial" pitchFamily="34" charset="0"/>
              <a:buChar char="•"/>
              <a:defRPr sz="1600">
                <a:latin typeface="Calibri" pitchFamily="34" charset="0"/>
                <a:cs typeface="Calibri" pitchFamily="34" charset="0"/>
              </a:defRPr>
            </a:lvl5pPr>
            <a:lvl6pPr>
              <a:defRPr sz="1600"/>
            </a:lvl6pPr>
            <a:lvl7pPr>
              <a:defRPr sz="1600"/>
            </a:lvl7pPr>
            <a:lvl8pPr>
              <a:defRPr sz="1600"/>
            </a:lvl8pPr>
            <a:lvl9pPr>
              <a:defRPr sz="16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Foliennummernplatzhalter 8"/>
          <p:cNvSpPr>
            <a:spLocks noGrp="1"/>
          </p:cNvSpPr>
          <p:nvPr>
            <p:ph type="sldNum" sz="quarter" idx="10"/>
          </p:nvPr>
        </p:nvSpPr>
        <p:spPr/>
        <p:txBody>
          <a:bodyPr/>
          <a:lstStyle>
            <a:lvl1pPr>
              <a:defRPr smtClean="0"/>
            </a:lvl1pPr>
          </a:lstStyle>
          <a:p>
            <a:pPr>
              <a:defRPr/>
            </a:pPr>
            <a:fld id="{847C600B-98CE-4E94-9280-5B414BE06A0D}" type="slidenum">
              <a:rPr lang="de-DE"/>
              <a:pPr>
                <a:defRPr/>
              </a:pPr>
              <a:t>‹Nr.›</a:t>
            </a:fld>
            <a:endParaRPr lang="de-D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pic>
        <p:nvPicPr>
          <p:cNvPr id="4" name="Bild 17" descr="FOKUS_300dpi_CMYK.jpg"/>
          <p:cNvPicPr>
            <a:picLocks noChangeAspect="1"/>
          </p:cNvPicPr>
          <p:nvPr userDrawn="1"/>
        </p:nvPicPr>
        <p:blipFill>
          <a:blip r:embed="rId2"/>
          <a:srcRect/>
          <a:stretch>
            <a:fillRect/>
          </a:stretch>
        </p:blipFill>
        <p:spPr bwMode="auto">
          <a:xfrm>
            <a:off x="534988" y="6292850"/>
            <a:ext cx="1193800" cy="361950"/>
          </a:xfrm>
          <a:prstGeom prst="rect">
            <a:avLst/>
          </a:prstGeom>
          <a:noFill/>
          <a:ln w="9525">
            <a:noFill/>
            <a:miter lim="800000"/>
            <a:headEnd/>
            <a:tailEnd/>
          </a:ln>
        </p:spPr>
      </p:pic>
      <p:sp>
        <p:nvSpPr>
          <p:cNvPr id="3" name="Inhaltsplatzhalter 2"/>
          <p:cNvSpPr>
            <a:spLocks noGrp="1"/>
          </p:cNvSpPr>
          <p:nvPr>
            <p:ph idx="1" hasCustomPrompt="1"/>
          </p:nvPr>
        </p:nvSpPr>
        <p:spPr>
          <a:xfrm>
            <a:off x="439738" y="1431925"/>
            <a:ext cx="8247062" cy="4422775"/>
          </a:xfrm>
        </p:spPr>
        <p:txBody>
          <a:bodyPr/>
          <a:lstStyle>
            <a:lvl1pPr>
              <a:buFont typeface="Arial" pitchFamily="34" charset="0"/>
              <a:buChar char="•"/>
              <a:defRPr>
                <a:latin typeface="Calibri" pitchFamily="34" charset="0"/>
                <a:cs typeface="Calibri" pitchFamily="34" charset="0"/>
              </a:defRPr>
            </a:lvl1pPr>
            <a:lvl2pPr>
              <a:defRPr>
                <a:latin typeface="Calibri" pitchFamily="34" charset="0"/>
                <a:cs typeface="Calibri" pitchFamily="34" charset="0"/>
              </a:defRPr>
            </a:lvl2pPr>
            <a:lvl3pPr>
              <a:buFont typeface="Arial" pitchFamily="34" charset="0"/>
              <a:buChar char="•"/>
              <a:defRPr>
                <a:latin typeface="Calibri" pitchFamily="34" charset="0"/>
                <a:cs typeface="Calibri" pitchFamily="34" charset="0"/>
              </a:defRPr>
            </a:lvl3pPr>
            <a:lvl4pPr>
              <a:defRPr>
                <a:latin typeface="Calibri" pitchFamily="34" charset="0"/>
                <a:cs typeface="Calibri" pitchFamily="34" charset="0"/>
              </a:defRPr>
            </a:lvl4pPr>
            <a:lvl5pPr>
              <a:buFont typeface="Arial" pitchFamily="34" charset="0"/>
              <a:buChar char="•"/>
              <a:defRPr>
                <a:latin typeface="Calibri" pitchFamily="34" charset="0"/>
                <a:cs typeface="Calibri" pitchFamily="34" charset="0"/>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5" name="Foliennummernplatzhalter 5"/>
          <p:cNvSpPr>
            <a:spLocks noGrp="1"/>
          </p:cNvSpPr>
          <p:nvPr>
            <p:ph type="sldNum" sz="quarter" idx="10"/>
          </p:nvPr>
        </p:nvSpPr>
        <p:spPr/>
        <p:txBody>
          <a:bodyPr/>
          <a:lstStyle>
            <a:lvl1pPr>
              <a:defRPr smtClean="0"/>
            </a:lvl1pPr>
          </a:lstStyle>
          <a:p>
            <a:pPr>
              <a:defRPr/>
            </a:pPr>
            <a:fld id="{4FA501B6-4C48-4E6E-8B7E-F7AC001602D0}" type="slidenum">
              <a:rPr lang="de-DE"/>
              <a:pPr>
                <a:defRPr/>
              </a:pPr>
              <a:t>‹Nr.›</a:t>
            </a:fld>
            <a:endParaRPr lang="de-D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5" name="Bild 17" descr="FOKUS_300dpi_CMYK.jpg"/>
          <p:cNvPicPr>
            <a:picLocks noChangeAspect="1"/>
          </p:cNvPicPr>
          <p:nvPr userDrawn="1"/>
        </p:nvPicPr>
        <p:blipFill>
          <a:blip r:embed="rId2"/>
          <a:srcRect/>
          <a:stretch>
            <a:fillRect/>
          </a:stretch>
        </p:blipFill>
        <p:spPr bwMode="auto">
          <a:xfrm>
            <a:off x="290513" y="520700"/>
            <a:ext cx="1930400" cy="585788"/>
          </a:xfrm>
          <a:prstGeom prst="rect">
            <a:avLst/>
          </a:prstGeom>
          <a:noFill/>
          <a:ln w="9525">
            <a:noFill/>
            <a:miter lim="800000"/>
            <a:headEnd/>
            <a:tailEnd/>
          </a:ln>
        </p:spPr>
      </p:pic>
      <p:sp>
        <p:nvSpPr>
          <p:cNvPr id="2" name="Titel 1"/>
          <p:cNvSpPr>
            <a:spLocks noGrp="1"/>
          </p:cNvSpPr>
          <p:nvPr>
            <p:ph type="ctrTitle"/>
          </p:nvPr>
        </p:nvSpPr>
        <p:spPr>
          <a:xfrm>
            <a:off x="614680" y="3007361"/>
            <a:ext cx="7772400" cy="421640"/>
          </a:xfrm>
        </p:spPr>
        <p:txBody>
          <a:bodyPr/>
          <a:lstStyle/>
          <a:p>
            <a:r>
              <a:rPr lang="de-DE" dirty="0" smtClean="0"/>
              <a:t>Mastertitelformat bearbeiten</a:t>
            </a:r>
            <a:endParaRPr lang="de-DE" dirty="0"/>
          </a:p>
        </p:txBody>
      </p:sp>
      <p:sp>
        <p:nvSpPr>
          <p:cNvPr id="3" name="Untertitel 2"/>
          <p:cNvSpPr>
            <a:spLocks noGrp="1"/>
          </p:cNvSpPr>
          <p:nvPr>
            <p:ph type="subTitle" idx="1"/>
          </p:nvPr>
        </p:nvSpPr>
        <p:spPr>
          <a:xfrm>
            <a:off x="627381" y="5715000"/>
            <a:ext cx="7960360" cy="269240"/>
          </a:xfrm>
        </p:spPr>
        <p:txBody>
          <a:bodyPr>
            <a:normAutofit/>
          </a:bodyPr>
          <a:lstStyle>
            <a:lvl1pPr marL="0" marR="0" indent="0" algn="l" defTabSz="457200" rtl="0" eaLnBrk="1" fontAlgn="auto" latinLnBrk="0" hangingPunct="1">
              <a:lnSpc>
                <a:spcPct val="100000"/>
              </a:lnSpc>
              <a:spcBef>
                <a:spcPct val="20000"/>
              </a:spcBef>
              <a:spcAft>
                <a:spcPts val="0"/>
              </a:spcAft>
              <a:buClr>
                <a:srgbClr val="1B9C7D"/>
              </a:buClr>
              <a:buSzPct val="120000"/>
              <a:buFont typeface="Wingdings" charset="2"/>
              <a:buNone/>
              <a:tabLst/>
              <a:defRPr sz="11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dirty="0"/>
          </a:p>
        </p:txBody>
      </p:sp>
      <p:sp>
        <p:nvSpPr>
          <p:cNvPr id="8" name="Textplatzhalter 7"/>
          <p:cNvSpPr>
            <a:spLocks noGrp="1"/>
          </p:cNvSpPr>
          <p:nvPr>
            <p:ph type="body" sz="quarter" idx="13"/>
          </p:nvPr>
        </p:nvSpPr>
        <p:spPr>
          <a:xfrm>
            <a:off x="620396" y="3439161"/>
            <a:ext cx="5140325" cy="441959"/>
          </a:xfrm>
        </p:spPr>
        <p:txBody>
          <a:bodyPr>
            <a:normAutofit/>
          </a:bodyPr>
          <a:lstStyle>
            <a:lvl1pPr>
              <a:buNone/>
              <a:defRPr sz="2000">
                <a:solidFill>
                  <a:schemeClr val="accent3"/>
                </a:solidFill>
              </a:defRPr>
            </a:lvl1pPr>
          </a:lstStyle>
          <a:p>
            <a:pPr lvl="0"/>
            <a:r>
              <a:rPr lang="de-DE" dirty="0" smtClean="0"/>
              <a:t>Mastertextformat bearbeiten</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4" name="Bild 17" descr="FOKUS_300dpi_CMYK.jpg"/>
          <p:cNvPicPr>
            <a:picLocks noChangeAspect="1"/>
          </p:cNvPicPr>
          <p:nvPr userDrawn="1"/>
        </p:nvPicPr>
        <p:blipFill>
          <a:blip r:embed="rId2"/>
          <a:srcRect/>
          <a:stretch>
            <a:fillRect/>
          </a:stretch>
        </p:blipFill>
        <p:spPr bwMode="auto">
          <a:xfrm>
            <a:off x="534988" y="6292850"/>
            <a:ext cx="1193800" cy="361950"/>
          </a:xfrm>
          <a:prstGeom prst="rect">
            <a:avLst/>
          </a:prstGeom>
          <a:noFill/>
          <a:ln w="9525">
            <a:noFill/>
            <a:miter lim="800000"/>
            <a:headEnd/>
            <a:tailEnd/>
          </a:ln>
        </p:spPr>
      </p:pic>
      <p:sp>
        <p:nvSpPr>
          <p:cNvPr id="2" name="Titel 1"/>
          <p:cNvSpPr>
            <a:spLocks noGrp="1"/>
          </p:cNvSpPr>
          <p:nvPr>
            <p:ph type="title"/>
          </p:nvPr>
        </p:nvSpPr>
        <p:spPr>
          <a:xfrm>
            <a:off x="439738" y="360000"/>
            <a:ext cx="8234362" cy="738905"/>
          </a:xfrm>
        </p:spPr>
        <p:txBody>
          <a:bodyPr/>
          <a:lstStyle>
            <a:lvl1pPr>
              <a:defRPr>
                <a:latin typeface="Calibri" pitchFamily="34" charset="0"/>
                <a:cs typeface="Calibri" pitchFamily="34" charset="0"/>
              </a:defRPr>
            </a:lvl1pPr>
          </a:lstStyle>
          <a:p>
            <a:r>
              <a:rPr lang="de-DE" dirty="0" smtClean="0"/>
              <a:t>Mastertitelformat bearbeiten</a:t>
            </a:r>
            <a:endParaRPr lang="de-DE" dirty="0"/>
          </a:p>
        </p:txBody>
      </p:sp>
      <p:sp>
        <p:nvSpPr>
          <p:cNvPr id="3" name="Inhaltsplatzhalter 2"/>
          <p:cNvSpPr>
            <a:spLocks noGrp="1"/>
          </p:cNvSpPr>
          <p:nvPr>
            <p:ph idx="1"/>
          </p:nvPr>
        </p:nvSpPr>
        <p:spPr>
          <a:xfrm>
            <a:off x="439738" y="1431925"/>
            <a:ext cx="8247062" cy="4524377"/>
          </a:xfrm>
        </p:spPr>
        <p:txBody>
          <a:bodyPr/>
          <a:lstStyle>
            <a:lvl1pPr>
              <a:buFont typeface="Arial" pitchFamily="34" charset="0"/>
              <a:buChar char="•"/>
              <a:defRPr>
                <a:latin typeface="Calibri" pitchFamily="34" charset="0"/>
                <a:cs typeface="Calibri" pitchFamily="34" charset="0"/>
              </a:defRPr>
            </a:lvl1pPr>
            <a:lvl2pPr>
              <a:defRPr>
                <a:latin typeface="Calibri" pitchFamily="34" charset="0"/>
                <a:cs typeface="Calibri" pitchFamily="34" charset="0"/>
              </a:defRPr>
            </a:lvl2pPr>
            <a:lvl3pPr>
              <a:buFont typeface="Arial" pitchFamily="34" charset="0"/>
              <a:buChar char="•"/>
              <a:defRPr>
                <a:latin typeface="Calibri" pitchFamily="34" charset="0"/>
                <a:cs typeface="Calibri" pitchFamily="34" charset="0"/>
              </a:defRPr>
            </a:lvl3pPr>
            <a:lvl4pPr>
              <a:defRPr sz="1400">
                <a:latin typeface="Calibri" pitchFamily="34" charset="0"/>
                <a:cs typeface="Calibri" pitchFamily="34" charset="0"/>
              </a:defRPr>
            </a:lvl4pPr>
            <a:lvl5pPr>
              <a:buFont typeface="Arial" pitchFamily="34" charset="0"/>
              <a:buChar char="•"/>
              <a:defRPr sz="1400">
                <a:latin typeface="Calibri" pitchFamily="34" charset="0"/>
                <a:cs typeface="Calibri" pitchFamily="34" charset="0"/>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Foliennummernplatzhalter 4"/>
          <p:cNvSpPr>
            <a:spLocks noGrp="1"/>
          </p:cNvSpPr>
          <p:nvPr>
            <p:ph type="sldNum" sz="quarter" idx="10"/>
          </p:nvPr>
        </p:nvSpPr>
        <p:spPr/>
        <p:txBody>
          <a:bodyPr/>
          <a:lstStyle>
            <a:lvl1pPr>
              <a:defRPr smtClean="0"/>
            </a:lvl1pPr>
          </a:lstStyle>
          <a:p>
            <a:pPr>
              <a:defRPr/>
            </a:pPr>
            <a:fld id="{00D7799F-A272-423F-981B-5973FFD7C8B4}" type="slidenum">
              <a:rPr lang="de-DE"/>
              <a:pPr>
                <a:defRPr/>
              </a:pPr>
              <a:t>‹Nr.›</a:t>
            </a:fld>
            <a:endParaRPr lang="de-D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pic>
        <p:nvPicPr>
          <p:cNvPr id="5" name="Bild 17" descr="FOKUS_300dpi_CMYK.jpg"/>
          <p:cNvPicPr>
            <a:picLocks noChangeAspect="1"/>
          </p:cNvPicPr>
          <p:nvPr userDrawn="1"/>
        </p:nvPicPr>
        <p:blipFill>
          <a:blip r:embed="rId2"/>
          <a:srcRect/>
          <a:stretch>
            <a:fillRect/>
          </a:stretch>
        </p:blipFill>
        <p:spPr bwMode="auto">
          <a:xfrm>
            <a:off x="534988" y="6292850"/>
            <a:ext cx="1193800" cy="361950"/>
          </a:xfrm>
          <a:prstGeom prst="rect">
            <a:avLst/>
          </a:prstGeom>
          <a:noFill/>
          <a:ln w="9525">
            <a:noFill/>
            <a:miter lim="800000"/>
            <a:headEnd/>
            <a:tailEnd/>
          </a:ln>
        </p:spPr>
      </p:pic>
      <p:sp>
        <p:nvSpPr>
          <p:cNvPr id="2" name="Titel 1"/>
          <p:cNvSpPr>
            <a:spLocks noGrp="1"/>
          </p:cNvSpPr>
          <p:nvPr>
            <p:ph type="title"/>
          </p:nvPr>
        </p:nvSpPr>
        <p:spPr>
          <a:xfrm>
            <a:off x="439738" y="360000"/>
            <a:ext cx="8221662" cy="698500"/>
          </a:xfrm>
        </p:spPr>
        <p:txBody>
          <a:bodyPr/>
          <a:lstStyle>
            <a:lvl1pPr>
              <a:defRPr/>
            </a:lvl1pPr>
          </a:lstStyle>
          <a:p>
            <a:r>
              <a:rPr lang="de-DE" dirty="0" smtClean="0"/>
              <a:t>Mastertitelformat bearbeiten</a:t>
            </a:r>
            <a:endParaRPr lang="de-DE" dirty="0"/>
          </a:p>
        </p:txBody>
      </p:sp>
      <p:sp>
        <p:nvSpPr>
          <p:cNvPr id="4" name="Inhaltsplatzhalter 3"/>
          <p:cNvSpPr>
            <a:spLocks noGrp="1"/>
          </p:cNvSpPr>
          <p:nvPr>
            <p:ph sz="half" idx="2" hasCustomPrompt="1"/>
          </p:nvPr>
        </p:nvSpPr>
        <p:spPr>
          <a:xfrm>
            <a:off x="439738" y="1431925"/>
            <a:ext cx="3901353" cy="4467802"/>
          </a:xfrm>
        </p:spPr>
        <p:txBody>
          <a:bodyPr>
            <a:normAutofit/>
          </a:bodyPr>
          <a:lstStyle>
            <a:lvl1pPr>
              <a:buFont typeface="Arial" pitchFamily="34" charset="0"/>
              <a:buChar char="•"/>
              <a:defRPr sz="1600"/>
            </a:lvl1pPr>
            <a:lvl2pPr>
              <a:defRPr sz="1600"/>
            </a:lvl2pPr>
            <a:lvl3pPr>
              <a:buFont typeface="Arial" pitchFamily="34" charset="0"/>
              <a:buChar char="•"/>
              <a:defRPr sz="1400"/>
            </a:lvl3pPr>
            <a:lvl4pPr>
              <a:defRPr sz="1400"/>
            </a:lvl4pPr>
            <a:lvl5pPr>
              <a:buFont typeface="Arial" pitchFamily="34" charset="0"/>
              <a:buChar char="•"/>
              <a:defRPr sz="1600">
                <a:latin typeface="Calibri" pitchFamily="34" charset="0"/>
                <a:cs typeface="Calibri" pitchFamily="34" charset="0"/>
              </a:defRPr>
            </a:lvl5pPr>
            <a:lvl6pPr>
              <a:defRPr sz="1600"/>
            </a:lvl6pPr>
            <a:lvl7pPr>
              <a:defRPr sz="1600"/>
            </a:lvl7pPr>
            <a:lvl8pPr>
              <a:defRPr sz="1600"/>
            </a:lvl8pPr>
            <a:lvl9pPr>
              <a:defRPr sz="16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6" name="Inhaltsplatzhalter 5"/>
          <p:cNvSpPr>
            <a:spLocks noGrp="1"/>
          </p:cNvSpPr>
          <p:nvPr>
            <p:ph sz="quarter" idx="4" hasCustomPrompt="1"/>
          </p:nvPr>
        </p:nvSpPr>
        <p:spPr>
          <a:xfrm>
            <a:off x="4733636" y="1431925"/>
            <a:ext cx="3948546" cy="4467803"/>
          </a:xfrm>
        </p:spPr>
        <p:txBody>
          <a:bodyPr>
            <a:normAutofit/>
          </a:bodyPr>
          <a:lstStyle>
            <a:lvl1pPr>
              <a:buFont typeface="Arial" pitchFamily="34" charset="0"/>
              <a:buChar char="•"/>
              <a:defRPr sz="1600"/>
            </a:lvl1pPr>
            <a:lvl2pPr>
              <a:defRPr sz="1600"/>
            </a:lvl2pPr>
            <a:lvl3pPr>
              <a:buFont typeface="Arial" pitchFamily="34" charset="0"/>
              <a:buChar char="•"/>
              <a:defRPr sz="1400"/>
            </a:lvl3pPr>
            <a:lvl4pPr>
              <a:defRPr sz="1400"/>
            </a:lvl4pPr>
            <a:lvl5pPr>
              <a:buFont typeface="Arial" pitchFamily="34" charset="0"/>
              <a:buChar char="•"/>
              <a:defRPr sz="1600">
                <a:latin typeface="Calibri" pitchFamily="34" charset="0"/>
                <a:cs typeface="Calibri" pitchFamily="34" charset="0"/>
              </a:defRPr>
            </a:lvl5pPr>
            <a:lvl6pPr>
              <a:defRPr sz="1600"/>
            </a:lvl6pPr>
            <a:lvl7pPr>
              <a:defRPr sz="1600"/>
            </a:lvl7pPr>
            <a:lvl8pPr>
              <a:defRPr sz="1600"/>
            </a:lvl8pPr>
            <a:lvl9pPr>
              <a:defRPr sz="16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7" name="Foliennummernplatzhalter 8"/>
          <p:cNvSpPr>
            <a:spLocks noGrp="1"/>
          </p:cNvSpPr>
          <p:nvPr>
            <p:ph type="sldNum" sz="quarter" idx="10"/>
          </p:nvPr>
        </p:nvSpPr>
        <p:spPr/>
        <p:txBody>
          <a:bodyPr/>
          <a:lstStyle>
            <a:lvl1pPr>
              <a:defRPr smtClean="0"/>
            </a:lvl1pPr>
          </a:lstStyle>
          <a:p>
            <a:pPr>
              <a:defRPr/>
            </a:pPr>
            <a:fld id="{847C600B-98CE-4E94-9280-5B414BE06A0D}" type="slidenum">
              <a:rPr lang="de-DE"/>
              <a:pPr>
                <a:defRPr/>
              </a:pPr>
              <a:t>‹Nr.›</a:t>
            </a:fld>
            <a:endParaRPr lang="de-D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pic>
        <p:nvPicPr>
          <p:cNvPr id="3" name="Bild 17" descr="FOKUS_300dpi_CMYK.jpg"/>
          <p:cNvPicPr>
            <a:picLocks noChangeAspect="1"/>
          </p:cNvPicPr>
          <p:nvPr userDrawn="1"/>
        </p:nvPicPr>
        <p:blipFill>
          <a:blip r:embed="rId2"/>
          <a:srcRect/>
          <a:stretch>
            <a:fillRect/>
          </a:stretch>
        </p:blipFill>
        <p:spPr bwMode="auto">
          <a:xfrm>
            <a:off x="534988" y="6292850"/>
            <a:ext cx="1193800" cy="361950"/>
          </a:xfrm>
          <a:prstGeom prst="rect">
            <a:avLst/>
          </a:prstGeom>
          <a:noFill/>
          <a:ln w="9525">
            <a:noFill/>
            <a:miter lim="800000"/>
            <a:headEnd/>
            <a:tailEnd/>
          </a:ln>
        </p:spPr>
      </p:pic>
      <p:sp>
        <p:nvSpPr>
          <p:cNvPr id="4" name="Foliennummernplatzhalter 5"/>
          <p:cNvSpPr>
            <a:spLocks noGrp="1"/>
          </p:cNvSpPr>
          <p:nvPr>
            <p:ph type="sldNum" sz="quarter" idx="10"/>
          </p:nvPr>
        </p:nvSpPr>
        <p:spPr/>
        <p:txBody>
          <a:bodyPr/>
          <a:lstStyle>
            <a:lvl1pPr>
              <a:defRPr smtClean="0"/>
            </a:lvl1pPr>
          </a:lstStyle>
          <a:p>
            <a:pPr>
              <a:defRPr/>
            </a:pPr>
            <a:fld id="{BE3ECC1E-74C8-4577-AC06-1163B3A3EA06}" type="slidenum">
              <a:rPr lang="de-DE"/>
              <a:pPr>
                <a:defRPr/>
              </a:pPr>
              <a:t>‹Nr.›</a:t>
            </a:fld>
            <a:endParaRPr lang="de-DE"/>
          </a:p>
        </p:txBody>
      </p:sp>
      <p:sp>
        <p:nvSpPr>
          <p:cNvPr id="7" name="Tabellenplatzhalter 6"/>
          <p:cNvSpPr>
            <a:spLocks noGrp="1"/>
          </p:cNvSpPr>
          <p:nvPr>
            <p:ph type="tbl" sz="quarter" idx="11"/>
          </p:nvPr>
        </p:nvSpPr>
        <p:spPr>
          <a:xfrm>
            <a:off x="439738" y="1431925"/>
            <a:ext cx="8242300" cy="4375150"/>
          </a:xfrm>
        </p:spPr>
        <p:txBody>
          <a:bodyPr/>
          <a:lstStyle/>
          <a:p>
            <a:endParaRPr lang="de-DE" dirty="0"/>
          </a:p>
        </p:txBody>
      </p:sp>
      <p:sp>
        <p:nvSpPr>
          <p:cNvPr id="9" name="Titel 1"/>
          <p:cNvSpPr>
            <a:spLocks noGrp="1"/>
          </p:cNvSpPr>
          <p:nvPr>
            <p:ph type="title"/>
          </p:nvPr>
        </p:nvSpPr>
        <p:spPr>
          <a:xfrm>
            <a:off x="439738" y="360000"/>
            <a:ext cx="8221662" cy="723900"/>
          </a:xfrm>
        </p:spPr>
        <p:txBody>
          <a:bodyPr/>
          <a:lstStyle/>
          <a:p>
            <a:r>
              <a:rPr lang="de-DE" dirty="0" smtClean="0"/>
              <a:t>Mastertitelformat bearbeiten</a:t>
            </a:r>
            <a:endParaRPr lang="de-DE"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pic>
        <p:nvPicPr>
          <p:cNvPr id="4" name="Bild 17" descr="FOKUS_300dpi_CMYK.jpg"/>
          <p:cNvPicPr>
            <a:picLocks noChangeAspect="1"/>
          </p:cNvPicPr>
          <p:nvPr userDrawn="1"/>
        </p:nvPicPr>
        <p:blipFill>
          <a:blip r:embed="rId2"/>
          <a:srcRect/>
          <a:stretch>
            <a:fillRect/>
          </a:stretch>
        </p:blipFill>
        <p:spPr bwMode="auto">
          <a:xfrm>
            <a:off x="534988" y="6292850"/>
            <a:ext cx="1193800" cy="361950"/>
          </a:xfrm>
          <a:prstGeom prst="rect">
            <a:avLst/>
          </a:prstGeom>
          <a:noFill/>
          <a:ln w="9525">
            <a:noFill/>
            <a:miter lim="800000"/>
            <a:headEnd/>
            <a:tailEnd/>
          </a:ln>
        </p:spPr>
      </p:pic>
      <p:sp>
        <p:nvSpPr>
          <p:cNvPr id="3" name="Inhaltsplatzhalter 2"/>
          <p:cNvSpPr>
            <a:spLocks noGrp="1"/>
          </p:cNvSpPr>
          <p:nvPr>
            <p:ph idx="1" hasCustomPrompt="1"/>
          </p:nvPr>
        </p:nvSpPr>
        <p:spPr>
          <a:xfrm>
            <a:off x="439738" y="1431925"/>
            <a:ext cx="8247062" cy="4422775"/>
          </a:xfrm>
        </p:spPr>
        <p:txBody>
          <a:bodyPr/>
          <a:lstStyle>
            <a:lvl1pPr>
              <a:buFont typeface="Arial" pitchFamily="34" charset="0"/>
              <a:buChar char="•"/>
              <a:defRPr>
                <a:latin typeface="Calibri" pitchFamily="34" charset="0"/>
                <a:cs typeface="Calibri" pitchFamily="34" charset="0"/>
              </a:defRPr>
            </a:lvl1pPr>
            <a:lvl2pPr>
              <a:defRPr>
                <a:latin typeface="Calibri" pitchFamily="34" charset="0"/>
                <a:cs typeface="Calibri" pitchFamily="34" charset="0"/>
              </a:defRPr>
            </a:lvl2pPr>
            <a:lvl3pPr>
              <a:buFont typeface="Arial" pitchFamily="34" charset="0"/>
              <a:buChar char="•"/>
              <a:defRPr>
                <a:latin typeface="Calibri" pitchFamily="34" charset="0"/>
                <a:cs typeface="Calibri" pitchFamily="34" charset="0"/>
              </a:defRPr>
            </a:lvl3pPr>
            <a:lvl4pPr>
              <a:defRPr>
                <a:latin typeface="Calibri" pitchFamily="34" charset="0"/>
                <a:cs typeface="Calibri" pitchFamily="34" charset="0"/>
              </a:defRPr>
            </a:lvl4pPr>
            <a:lvl5pPr>
              <a:buFont typeface="Arial" pitchFamily="34" charset="0"/>
              <a:buChar char="•"/>
              <a:defRPr>
                <a:latin typeface="Calibri" pitchFamily="34" charset="0"/>
                <a:cs typeface="Calibri" pitchFamily="34" charset="0"/>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5" name="Foliennummernplatzhalter 5"/>
          <p:cNvSpPr>
            <a:spLocks noGrp="1"/>
          </p:cNvSpPr>
          <p:nvPr>
            <p:ph type="sldNum" sz="quarter" idx="10"/>
          </p:nvPr>
        </p:nvSpPr>
        <p:spPr/>
        <p:txBody>
          <a:bodyPr/>
          <a:lstStyle>
            <a:lvl1pPr>
              <a:defRPr smtClean="0"/>
            </a:lvl1pPr>
          </a:lstStyle>
          <a:p>
            <a:pPr>
              <a:defRPr/>
            </a:pPr>
            <a:fld id="{4FA501B6-4C48-4E6E-8B7E-F7AC001602D0}" type="slidenum">
              <a:rPr lang="de-DE"/>
              <a:pPr>
                <a:defRPr/>
              </a:pPr>
              <a:t>‹Nr.›</a:t>
            </a:fld>
            <a:endParaRPr lang="de-D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5" name="Bild 17" descr="FOKUS_300dpi_CMYK.jpg"/>
          <p:cNvPicPr>
            <a:picLocks noChangeAspect="1"/>
          </p:cNvPicPr>
          <p:nvPr userDrawn="1"/>
        </p:nvPicPr>
        <p:blipFill>
          <a:blip r:embed="rId2"/>
          <a:srcRect/>
          <a:stretch>
            <a:fillRect/>
          </a:stretch>
        </p:blipFill>
        <p:spPr bwMode="auto">
          <a:xfrm>
            <a:off x="290513" y="520700"/>
            <a:ext cx="1930400" cy="585788"/>
          </a:xfrm>
          <a:prstGeom prst="rect">
            <a:avLst/>
          </a:prstGeom>
          <a:noFill/>
          <a:ln w="9525">
            <a:noFill/>
            <a:miter lim="800000"/>
            <a:headEnd/>
            <a:tailEnd/>
          </a:ln>
        </p:spPr>
      </p:pic>
      <p:sp>
        <p:nvSpPr>
          <p:cNvPr id="2" name="Titel 1"/>
          <p:cNvSpPr>
            <a:spLocks noGrp="1"/>
          </p:cNvSpPr>
          <p:nvPr>
            <p:ph type="ctrTitle"/>
          </p:nvPr>
        </p:nvSpPr>
        <p:spPr>
          <a:xfrm>
            <a:off x="614680" y="3007361"/>
            <a:ext cx="7772400" cy="421640"/>
          </a:xfrm>
        </p:spPr>
        <p:txBody>
          <a:bodyPr/>
          <a:lstStyle/>
          <a:p>
            <a:r>
              <a:rPr lang="de-DE" dirty="0" smtClean="0"/>
              <a:t>Mastertitelformat bearbeiten</a:t>
            </a:r>
            <a:endParaRPr lang="de-DE" dirty="0"/>
          </a:p>
        </p:txBody>
      </p:sp>
      <p:sp>
        <p:nvSpPr>
          <p:cNvPr id="3" name="Untertitel 2"/>
          <p:cNvSpPr>
            <a:spLocks noGrp="1"/>
          </p:cNvSpPr>
          <p:nvPr>
            <p:ph type="subTitle" idx="1"/>
          </p:nvPr>
        </p:nvSpPr>
        <p:spPr>
          <a:xfrm>
            <a:off x="627381" y="5715000"/>
            <a:ext cx="7960360" cy="269240"/>
          </a:xfrm>
        </p:spPr>
        <p:txBody>
          <a:bodyPr>
            <a:normAutofit/>
          </a:bodyPr>
          <a:lstStyle>
            <a:lvl1pPr marL="0" marR="0" indent="0" algn="l" defTabSz="457200" rtl="0" eaLnBrk="1" fontAlgn="auto" latinLnBrk="0" hangingPunct="1">
              <a:lnSpc>
                <a:spcPct val="100000"/>
              </a:lnSpc>
              <a:spcBef>
                <a:spcPct val="20000"/>
              </a:spcBef>
              <a:spcAft>
                <a:spcPts val="0"/>
              </a:spcAft>
              <a:buClr>
                <a:srgbClr val="1B9C7D"/>
              </a:buClr>
              <a:buSzPct val="120000"/>
              <a:buFont typeface="Wingdings" charset="2"/>
              <a:buNone/>
              <a:tabLst/>
              <a:defRPr sz="11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dirty="0"/>
          </a:p>
        </p:txBody>
      </p:sp>
      <p:sp>
        <p:nvSpPr>
          <p:cNvPr id="8" name="Textplatzhalter 7"/>
          <p:cNvSpPr>
            <a:spLocks noGrp="1"/>
          </p:cNvSpPr>
          <p:nvPr>
            <p:ph type="body" sz="quarter" idx="13"/>
          </p:nvPr>
        </p:nvSpPr>
        <p:spPr>
          <a:xfrm>
            <a:off x="620396" y="3439161"/>
            <a:ext cx="5140325" cy="441959"/>
          </a:xfrm>
        </p:spPr>
        <p:txBody>
          <a:bodyPr>
            <a:normAutofit/>
          </a:bodyPr>
          <a:lstStyle>
            <a:lvl1pPr>
              <a:buNone/>
              <a:defRPr sz="2000">
                <a:solidFill>
                  <a:schemeClr val="accent6"/>
                </a:solidFill>
              </a:defRPr>
            </a:lvl1pPr>
          </a:lstStyle>
          <a:p>
            <a:pPr lvl="0"/>
            <a:r>
              <a:rPr lang="de-DE" dirty="0" smtClean="0"/>
              <a:t>Mastertextformat bearbeiten</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4" name="Bild 17" descr="FOKUS_300dpi_CMYK.jpg"/>
          <p:cNvPicPr>
            <a:picLocks noChangeAspect="1"/>
          </p:cNvPicPr>
          <p:nvPr userDrawn="1"/>
        </p:nvPicPr>
        <p:blipFill>
          <a:blip r:embed="rId2"/>
          <a:srcRect/>
          <a:stretch>
            <a:fillRect/>
          </a:stretch>
        </p:blipFill>
        <p:spPr bwMode="auto">
          <a:xfrm>
            <a:off x="534988" y="6292850"/>
            <a:ext cx="1193800" cy="361950"/>
          </a:xfrm>
          <a:prstGeom prst="rect">
            <a:avLst/>
          </a:prstGeom>
          <a:noFill/>
          <a:ln w="9525">
            <a:noFill/>
            <a:miter lim="800000"/>
            <a:headEnd/>
            <a:tailEnd/>
          </a:ln>
        </p:spPr>
      </p:pic>
      <p:sp>
        <p:nvSpPr>
          <p:cNvPr id="2" name="Titel 1"/>
          <p:cNvSpPr>
            <a:spLocks noGrp="1"/>
          </p:cNvSpPr>
          <p:nvPr>
            <p:ph type="title"/>
          </p:nvPr>
        </p:nvSpPr>
        <p:spPr>
          <a:xfrm>
            <a:off x="439738" y="360000"/>
            <a:ext cx="8234362" cy="738905"/>
          </a:xfrm>
        </p:spPr>
        <p:txBody>
          <a:bodyPr/>
          <a:lstStyle>
            <a:lvl1pPr>
              <a:defRPr>
                <a:latin typeface="Calibri" pitchFamily="34" charset="0"/>
                <a:cs typeface="Calibri" pitchFamily="34" charset="0"/>
              </a:defRPr>
            </a:lvl1pPr>
          </a:lstStyle>
          <a:p>
            <a:r>
              <a:rPr lang="de-DE" dirty="0" smtClean="0"/>
              <a:t>Mastertitelformat bearbeiten</a:t>
            </a:r>
            <a:endParaRPr lang="de-DE" dirty="0"/>
          </a:p>
        </p:txBody>
      </p:sp>
      <p:sp>
        <p:nvSpPr>
          <p:cNvPr id="3" name="Inhaltsplatzhalter 2"/>
          <p:cNvSpPr>
            <a:spLocks noGrp="1"/>
          </p:cNvSpPr>
          <p:nvPr>
            <p:ph idx="1"/>
          </p:nvPr>
        </p:nvSpPr>
        <p:spPr>
          <a:xfrm>
            <a:off x="439738" y="1431925"/>
            <a:ext cx="8247062" cy="4524377"/>
          </a:xfrm>
        </p:spPr>
        <p:txBody>
          <a:bodyPr/>
          <a:lstStyle>
            <a:lvl1pPr>
              <a:buFont typeface="Arial" pitchFamily="34" charset="0"/>
              <a:buChar char="•"/>
              <a:defRPr>
                <a:latin typeface="Calibri" pitchFamily="34" charset="0"/>
                <a:cs typeface="Calibri" pitchFamily="34" charset="0"/>
              </a:defRPr>
            </a:lvl1pPr>
            <a:lvl2pPr>
              <a:defRPr>
                <a:latin typeface="Calibri" pitchFamily="34" charset="0"/>
                <a:cs typeface="Calibri" pitchFamily="34" charset="0"/>
              </a:defRPr>
            </a:lvl2pPr>
            <a:lvl3pPr>
              <a:buFont typeface="Arial" pitchFamily="34" charset="0"/>
              <a:buChar char="•"/>
              <a:defRPr>
                <a:latin typeface="Calibri" pitchFamily="34" charset="0"/>
                <a:cs typeface="Calibri" pitchFamily="34" charset="0"/>
              </a:defRPr>
            </a:lvl3pPr>
            <a:lvl4pPr>
              <a:defRPr sz="1400">
                <a:latin typeface="Calibri" pitchFamily="34" charset="0"/>
                <a:cs typeface="Calibri" pitchFamily="34" charset="0"/>
              </a:defRPr>
            </a:lvl4pPr>
            <a:lvl5pPr>
              <a:buFont typeface="Arial" pitchFamily="34" charset="0"/>
              <a:buChar char="•"/>
              <a:defRPr sz="1400">
                <a:latin typeface="Calibri" pitchFamily="34" charset="0"/>
                <a:cs typeface="Calibri" pitchFamily="34" charset="0"/>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Foliennummernplatzhalter 4"/>
          <p:cNvSpPr>
            <a:spLocks noGrp="1"/>
          </p:cNvSpPr>
          <p:nvPr>
            <p:ph type="sldNum" sz="quarter" idx="10"/>
          </p:nvPr>
        </p:nvSpPr>
        <p:spPr/>
        <p:txBody>
          <a:bodyPr/>
          <a:lstStyle>
            <a:lvl1pPr>
              <a:defRPr smtClean="0"/>
            </a:lvl1pPr>
          </a:lstStyle>
          <a:p>
            <a:pPr>
              <a:defRPr/>
            </a:pPr>
            <a:fld id="{00D7799F-A272-423F-981B-5973FFD7C8B4}" type="slidenum">
              <a:rPr lang="de-DE"/>
              <a:pPr>
                <a:defRPr/>
              </a:pPr>
              <a:t>‹Nr.›</a:t>
            </a:fld>
            <a:endParaRPr lang="de-D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pic>
        <p:nvPicPr>
          <p:cNvPr id="5" name="Bild 17" descr="FOKUS_300dpi_CMYK.jpg"/>
          <p:cNvPicPr>
            <a:picLocks noChangeAspect="1"/>
          </p:cNvPicPr>
          <p:nvPr userDrawn="1"/>
        </p:nvPicPr>
        <p:blipFill>
          <a:blip r:embed="rId2"/>
          <a:srcRect/>
          <a:stretch>
            <a:fillRect/>
          </a:stretch>
        </p:blipFill>
        <p:spPr bwMode="auto">
          <a:xfrm>
            <a:off x="534988" y="6292850"/>
            <a:ext cx="1193800" cy="361950"/>
          </a:xfrm>
          <a:prstGeom prst="rect">
            <a:avLst/>
          </a:prstGeom>
          <a:noFill/>
          <a:ln w="9525">
            <a:noFill/>
            <a:miter lim="800000"/>
            <a:headEnd/>
            <a:tailEnd/>
          </a:ln>
        </p:spPr>
      </p:pic>
      <p:sp>
        <p:nvSpPr>
          <p:cNvPr id="2" name="Titel 1"/>
          <p:cNvSpPr>
            <a:spLocks noGrp="1"/>
          </p:cNvSpPr>
          <p:nvPr>
            <p:ph type="title"/>
          </p:nvPr>
        </p:nvSpPr>
        <p:spPr>
          <a:xfrm>
            <a:off x="439738" y="360000"/>
            <a:ext cx="8221662" cy="698500"/>
          </a:xfrm>
        </p:spPr>
        <p:txBody>
          <a:bodyPr/>
          <a:lstStyle>
            <a:lvl1pPr>
              <a:defRPr/>
            </a:lvl1pPr>
          </a:lstStyle>
          <a:p>
            <a:r>
              <a:rPr lang="de-DE" dirty="0" smtClean="0"/>
              <a:t>Mastertitelformat bearbeiten</a:t>
            </a:r>
            <a:endParaRPr lang="de-DE" dirty="0"/>
          </a:p>
        </p:txBody>
      </p:sp>
      <p:sp>
        <p:nvSpPr>
          <p:cNvPr id="4" name="Inhaltsplatzhalter 3"/>
          <p:cNvSpPr>
            <a:spLocks noGrp="1"/>
          </p:cNvSpPr>
          <p:nvPr>
            <p:ph sz="half" idx="2" hasCustomPrompt="1"/>
          </p:nvPr>
        </p:nvSpPr>
        <p:spPr>
          <a:xfrm>
            <a:off x="439738" y="1431925"/>
            <a:ext cx="3901353" cy="4467802"/>
          </a:xfrm>
        </p:spPr>
        <p:txBody>
          <a:bodyPr>
            <a:normAutofit/>
          </a:bodyPr>
          <a:lstStyle>
            <a:lvl1pPr>
              <a:buFont typeface="Arial" pitchFamily="34" charset="0"/>
              <a:buChar char="•"/>
              <a:defRPr sz="1600"/>
            </a:lvl1pPr>
            <a:lvl2pPr>
              <a:defRPr sz="1600"/>
            </a:lvl2pPr>
            <a:lvl3pPr>
              <a:buFont typeface="Arial" pitchFamily="34" charset="0"/>
              <a:buChar char="•"/>
              <a:defRPr sz="1400"/>
            </a:lvl3pPr>
            <a:lvl4pPr>
              <a:defRPr sz="1400"/>
            </a:lvl4pPr>
            <a:lvl5pPr>
              <a:buFont typeface="Arial" pitchFamily="34" charset="0"/>
              <a:buChar char="•"/>
              <a:defRPr sz="1600">
                <a:latin typeface="Calibri" pitchFamily="34" charset="0"/>
                <a:cs typeface="Calibri" pitchFamily="34" charset="0"/>
              </a:defRPr>
            </a:lvl5pPr>
            <a:lvl6pPr>
              <a:defRPr sz="1600"/>
            </a:lvl6pPr>
            <a:lvl7pPr>
              <a:defRPr sz="1600"/>
            </a:lvl7pPr>
            <a:lvl8pPr>
              <a:defRPr sz="1600"/>
            </a:lvl8pPr>
            <a:lvl9pPr>
              <a:defRPr sz="16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6" name="Inhaltsplatzhalter 5"/>
          <p:cNvSpPr>
            <a:spLocks noGrp="1"/>
          </p:cNvSpPr>
          <p:nvPr>
            <p:ph sz="quarter" idx="4" hasCustomPrompt="1"/>
          </p:nvPr>
        </p:nvSpPr>
        <p:spPr>
          <a:xfrm>
            <a:off x="4733636" y="1431925"/>
            <a:ext cx="3948546" cy="4467803"/>
          </a:xfrm>
        </p:spPr>
        <p:txBody>
          <a:bodyPr>
            <a:normAutofit/>
          </a:bodyPr>
          <a:lstStyle>
            <a:lvl1pPr>
              <a:buFont typeface="Arial" pitchFamily="34" charset="0"/>
              <a:buChar char="•"/>
              <a:defRPr sz="1600"/>
            </a:lvl1pPr>
            <a:lvl2pPr>
              <a:defRPr sz="1600"/>
            </a:lvl2pPr>
            <a:lvl3pPr>
              <a:buFont typeface="Arial" pitchFamily="34" charset="0"/>
              <a:buChar char="•"/>
              <a:defRPr sz="1400"/>
            </a:lvl3pPr>
            <a:lvl4pPr>
              <a:defRPr sz="1400"/>
            </a:lvl4pPr>
            <a:lvl5pPr>
              <a:buFont typeface="Arial" pitchFamily="34" charset="0"/>
              <a:buChar char="•"/>
              <a:defRPr sz="1600">
                <a:latin typeface="Calibri" pitchFamily="34" charset="0"/>
                <a:cs typeface="Calibri" pitchFamily="34" charset="0"/>
              </a:defRPr>
            </a:lvl5pPr>
            <a:lvl6pPr>
              <a:defRPr sz="1600"/>
            </a:lvl6pPr>
            <a:lvl7pPr>
              <a:defRPr sz="1600"/>
            </a:lvl7pPr>
            <a:lvl8pPr>
              <a:defRPr sz="1600"/>
            </a:lvl8pPr>
            <a:lvl9pPr>
              <a:defRPr sz="16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7" name="Foliennummernplatzhalter 8"/>
          <p:cNvSpPr>
            <a:spLocks noGrp="1"/>
          </p:cNvSpPr>
          <p:nvPr>
            <p:ph type="sldNum" sz="quarter" idx="10"/>
          </p:nvPr>
        </p:nvSpPr>
        <p:spPr/>
        <p:txBody>
          <a:bodyPr/>
          <a:lstStyle>
            <a:lvl1pPr>
              <a:defRPr smtClean="0"/>
            </a:lvl1pPr>
          </a:lstStyle>
          <a:p>
            <a:pPr>
              <a:defRPr/>
            </a:pPr>
            <a:fld id="{847C600B-98CE-4E94-9280-5B414BE06A0D}" type="slidenum">
              <a:rPr lang="de-DE"/>
              <a:pPr>
                <a:defRPr/>
              </a:pPr>
              <a:t>‹Nr.›</a:t>
            </a:fld>
            <a:endParaRPr lang="de-D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pic>
        <p:nvPicPr>
          <p:cNvPr id="3" name="Bild 17" descr="FOKUS_300dpi_CMYK.jpg"/>
          <p:cNvPicPr>
            <a:picLocks noChangeAspect="1"/>
          </p:cNvPicPr>
          <p:nvPr userDrawn="1"/>
        </p:nvPicPr>
        <p:blipFill>
          <a:blip r:embed="rId2"/>
          <a:srcRect/>
          <a:stretch>
            <a:fillRect/>
          </a:stretch>
        </p:blipFill>
        <p:spPr bwMode="auto">
          <a:xfrm>
            <a:off x="534988" y="6292850"/>
            <a:ext cx="1193800" cy="361950"/>
          </a:xfrm>
          <a:prstGeom prst="rect">
            <a:avLst/>
          </a:prstGeom>
          <a:noFill/>
          <a:ln w="9525">
            <a:noFill/>
            <a:miter lim="800000"/>
            <a:headEnd/>
            <a:tailEnd/>
          </a:ln>
        </p:spPr>
      </p:pic>
      <p:sp>
        <p:nvSpPr>
          <p:cNvPr id="4" name="Foliennummernplatzhalter 5"/>
          <p:cNvSpPr>
            <a:spLocks noGrp="1"/>
          </p:cNvSpPr>
          <p:nvPr>
            <p:ph type="sldNum" sz="quarter" idx="10"/>
          </p:nvPr>
        </p:nvSpPr>
        <p:spPr/>
        <p:txBody>
          <a:bodyPr/>
          <a:lstStyle>
            <a:lvl1pPr>
              <a:defRPr smtClean="0"/>
            </a:lvl1pPr>
          </a:lstStyle>
          <a:p>
            <a:pPr>
              <a:defRPr/>
            </a:pPr>
            <a:fld id="{BE3ECC1E-74C8-4577-AC06-1163B3A3EA06}" type="slidenum">
              <a:rPr lang="de-DE"/>
              <a:pPr>
                <a:defRPr/>
              </a:pPr>
              <a:t>‹Nr.›</a:t>
            </a:fld>
            <a:endParaRPr lang="de-DE"/>
          </a:p>
        </p:txBody>
      </p:sp>
      <p:sp>
        <p:nvSpPr>
          <p:cNvPr id="7" name="Tabellenplatzhalter 6"/>
          <p:cNvSpPr>
            <a:spLocks noGrp="1"/>
          </p:cNvSpPr>
          <p:nvPr>
            <p:ph type="tbl" sz="quarter" idx="11"/>
          </p:nvPr>
        </p:nvSpPr>
        <p:spPr>
          <a:xfrm>
            <a:off x="439738" y="1431925"/>
            <a:ext cx="8242300" cy="4375150"/>
          </a:xfrm>
        </p:spPr>
        <p:txBody>
          <a:bodyPr/>
          <a:lstStyle/>
          <a:p>
            <a:endParaRPr lang="de-DE" dirty="0"/>
          </a:p>
        </p:txBody>
      </p:sp>
      <p:sp>
        <p:nvSpPr>
          <p:cNvPr id="9" name="Titel 1"/>
          <p:cNvSpPr>
            <a:spLocks noGrp="1"/>
          </p:cNvSpPr>
          <p:nvPr>
            <p:ph type="title"/>
          </p:nvPr>
        </p:nvSpPr>
        <p:spPr>
          <a:xfrm>
            <a:off x="439738" y="360000"/>
            <a:ext cx="8221662" cy="723900"/>
          </a:xfrm>
        </p:spPr>
        <p:txBody>
          <a:bodyPr/>
          <a:lstStyle/>
          <a:p>
            <a:r>
              <a:rPr lang="de-DE" dirty="0" smtClean="0"/>
              <a:t>Mastertitelformat bearbeiten</a:t>
            </a:r>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pic>
        <p:nvPicPr>
          <p:cNvPr id="5" name="Bild 17" descr="FOKUS_300dpi_CMYK.jpg"/>
          <p:cNvPicPr>
            <a:picLocks noChangeAspect="1"/>
          </p:cNvPicPr>
          <p:nvPr userDrawn="1"/>
        </p:nvPicPr>
        <p:blipFill>
          <a:blip r:embed="rId2"/>
          <a:srcRect/>
          <a:stretch>
            <a:fillRect/>
          </a:stretch>
        </p:blipFill>
        <p:spPr bwMode="auto">
          <a:xfrm>
            <a:off x="534988" y="6292850"/>
            <a:ext cx="1193800" cy="361950"/>
          </a:xfrm>
          <a:prstGeom prst="rect">
            <a:avLst/>
          </a:prstGeom>
          <a:noFill/>
          <a:ln w="9525">
            <a:noFill/>
            <a:miter lim="800000"/>
            <a:headEnd/>
            <a:tailEnd/>
          </a:ln>
        </p:spPr>
      </p:pic>
      <p:sp>
        <p:nvSpPr>
          <p:cNvPr id="2" name="Titel 1"/>
          <p:cNvSpPr>
            <a:spLocks noGrp="1"/>
          </p:cNvSpPr>
          <p:nvPr>
            <p:ph type="title"/>
          </p:nvPr>
        </p:nvSpPr>
        <p:spPr>
          <a:xfrm>
            <a:off x="439738" y="360000"/>
            <a:ext cx="8221662" cy="723900"/>
          </a:xfrm>
        </p:spPr>
        <p:txBody>
          <a:bodyPr/>
          <a:lstStyle/>
          <a:p>
            <a:r>
              <a:rPr lang="de-DE" dirty="0" smtClean="0"/>
              <a:t>Mastertitelformat bearbeiten</a:t>
            </a:r>
            <a:endParaRPr lang="de-DE" dirty="0"/>
          </a:p>
        </p:txBody>
      </p:sp>
      <p:sp>
        <p:nvSpPr>
          <p:cNvPr id="13" name="Inhaltsplatzhalter 12"/>
          <p:cNvSpPr>
            <a:spLocks noGrp="1"/>
          </p:cNvSpPr>
          <p:nvPr>
            <p:ph sz="quarter" idx="13"/>
          </p:nvPr>
        </p:nvSpPr>
        <p:spPr>
          <a:xfrm>
            <a:off x="6045200" y="1431925"/>
            <a:ext cx="2660073" cy="4421620"/>
          </a:xfrm>
        </p:spPr>
        <p:txBody>
          <a:bodyPr/>
          <a:lstStyle>
            <a:lvl1pPr>
              <a:buNone/>
              <a:defRPr/>
            </a:lvl1pPr>
          </a:lstStyle>
          <a:p>
            <a:pPr lvl="0"/>
            <a:endParaRPr lang="de-DE" dirty="0" smtClean="0"/>
          </a:p>
        </p:txBody>
      </p:sp>
      <p:sp>
        <p:nvSpPr>
          <p:cNvPr id="8" name="Textplatzhalter 7"/>
          <p:cNvSpPr>
            <a:spLocks noGrp="1"/>
          </p:cNvSpPr>
          <p:nvPr>
            <p:ph type="body" sz="quarter" idx="14"/>
          </p:nvPr>
        </p:nvSpPr>
        <p:spPr>
          <a:xfrm>
            <a:off x="439739" y="1431925"/>
            <a:ext cx="5194444" cy="4410075"/>
          </a:xfrm>
        </p:spPr>
        <p:txBody>
          <a:bodyPr/>
          <a:lstStyle>
            <a:lvl1pPr>
              <a:buFont typeface="Arial" pitchFamily="34" charset="0"/>
              <a:buChar char="•"/>
              <a:defRPr/>
            </a:lvl1pPr>
            <a:lvl3pPr>
              <a:buFont typeface="Arial" pitchFamily="34" charset="0"/>
              <a:buChar char="•"/>
              <a:defRPr/>
            </a:lvl3pPr>
            <a:lvl5pPr>
              <a:buFont typeface="Arial" pitchFamily="34" charset="0"/>
              <a:buChar char="•"/>
              <a:defRPr>
                <a:latin typeface="Calibri" pitchFamily="34" charset="0"/>
                <a:cs typeface="Calibri" pitchFamily="34" charset="0"/>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Foliennummernplatzhalter 4"/>
          <p:cNvSpPr>
            <a:spLocks noGrp="1"/>
          </p:cNvSpPr>
          <p:nvPr>
            <p:ph type="sldNum" sz="quarter" idx="15"/>
          </p:nvPr>
        </p:nvSpPr>
        <p:spPr/>
        <p:txBody>
          <a:bodyPr/>
          <a:lstStyle>
            <a:lvl1pPr>
              <a:defRPr smtClean="0"/>
            </a:lvl1pPr>
          </a:lstStyle>
          <a:p>
            <a:pPr>
              <a:defRPr/>
            </a:pPr>
            <a:fld id="{BBCF97EE-77FC-4D67-889F-1452D5FF6C09}" type="slidenum">
              <a:rPr lang="de-DE"/>
              <a:pPr>
                <a:defRPr/>
              </a:pPr>
              <a:t>‹Nr.›</a:t>
            </a:fld>
            <a:endParaRPr lang="de-D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pic>
        <p:nvPicPr>
          <p:cNvPr id="4" name="Bild 17" descr="FOKUS_300dpi_CMYK.jpg"/>
          <p:cNvPicPr>
            <a:picLocks noChangeAspect="1"/>
          </p:cNvPicPr>
          <p:nvPr userDrawn="1"/>
        </p:nvPicPr>
        <p:blipFill>
          <a:blip r:embed="rId2"/>
          <a:srcRect/>
          <a:stretch>
            <a:fillRect/>
          </a:stretch>
        </p:blipFill>
        <p:spPr bwMode="auto">
          <a:xfrm>
            <a:off x="534988" y="6292850"/>
            <a:ext cx="1193800" cy="361950"/>
          </a:xfrm>
          <a:prstGeom prst="rect">
            <a:avLst/>
          </a:prstGeom>
          <a:noFill/>
          <a:ln w="9525">
            <a:noFill/>
            <a:miter lim="800000"/>
            <a:headEnd/>
            <a:tailEnd/>
          </a:ln>
        </p:spPr>
      </p:pic>
      <p:sp>
        <p:nvSpPr>
          <p:cNvPr id="3" name="Inhaltsplatzhalter 2"/>
          <p:cNvSpPr>
            <a:spLocks noGrp="1"/>
          </p:cNvSpPr>
          <p:nvPr>
            <p:ph idx="1" hasCustomPrompt="1"/>
          </p:nvPr>
        </p:nvSpPr>
        <p:spPr>
          <a:xfrm>
            <a:off x="439738" y="1431925"/>
            <a:ext cx="8247062" cy="4422775"/>
          </a:xfrm>
        </p:spPr>
        <p:txBody>
          <a:bodyPr/>
          <a:lstStyle>
            <a:lvl1pPr>
              <a:buFont typeface="Arial" pitchFamily="34" charset="0"/>
              <a:buChar char="•"/>
              <a:defRPr>
                <a:latin typeface="Calibri" pitchFamily="34" charset="0"/>
                <a:cs typeface="Calibri" pitchFamily="34" charset="0"/>
              </a:defRPr>
            </a:lvl1pPr>
            <a:lvl2pPr>
              <a:defRPr>
                <a:latin typeface="Calibri" pitchFamily="34" charset="0"/>
                <a:cs typeface="Calibri" pitchFamily="34" charset="0"/>
              </a:defRPr>
            </a:lvl2pPr>
            <a:lvl3pPr>
              <a:buFont typeface="Arial" pitchFamily="34" charset="0"/>
              <a:buChar char="•"/>
              <a:defRPr>
                <a:latin typeface="Calibri" pitchFamily="34" charset="0"/>
                <a:cs typeface="Calibri" pitchFamily="34" charset="0"/>
              </a:defRPr>
            </a:lvl3pPr>
            <a:lvl4pPr>
              <a:defRPr>
                <a:latin typeface="Calibri" pitchFamily="34" charset="0"/>
                <a:cs typeface="Calibri" pitchFamily="34" charset="0"/>
              </a:defRPr>
            </a:lvl4pPr>
            <a:lvl5pPr>
              <a:buFont typeface="Arial" pitchFamily="34" charset="0"/>
              <a:buChar char="•"/>
              <a:defRPr>
                <a:latin typeface="Calibri" pitchFamily="34" charset="0"/>
                <a:cs typeface="Calibri" pitchFamily="34" charset="0"/>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5" name="Foliennummernplatzhalter 5"/>
          <p:cNvSpPr>
            <a:spLocks noGrp="1"/>
          </p:cNvSpPr>
          <p:nvPr>
            <p:ph type="sldNum" sz="quarter" idx="10"/>
          </p:nvPr>
        </p:nvSpPr>
        <p:spPr/>
        <p:txBody>
          <a:bodyPr/>
          <a:lstStyle>
            <a:lvl1pPr>
              <a:defRPr smtClean="0"/>
            </a:lvl1pPr>
          </a:lstStyle>
          <a:p>
            <a:pPr>
              <a:defRPr/>
            </a:pPr>
            <a:fld id="{4FA501B6-4C48-4E6E-8B7E-F7AC001602D0}" type="slidenum">
              <a:rPr lang="de-DE"/>
              <a:pPr>
                <a:defRPr/>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pic>
        <p:nvPicPr>
          <p:cNvPr id="3" name="Bild 17" descr="FOKUS_300dpi_CMYK.jpg"/>
          <p:cNvPicPr>
            <a:picLocks noChangeAspect="1"/>
          </p:cNvPicPr>
          <p:nvPr userDrawn="1"/>
        </p:nvPicPr>
        <p:blipFill>
          <a:blip r:embed="rId2"/>
          <a:srcRect/>
          <a:stretch>
            <a:fillRect/>
          </a:stretch>
        </p:blipFill>
        <p:spPr bwMode="auto">
          <a:xfrm>
            <a:off x="534988" y="6292850"/>
            <a:ext cx="1193800" cy="361950"/>
          </a:xfrm>
          <a:prstGeom prst="rect">
            <a:avLst/>
          </a:prstGeom>
          <a:noFill/>
          <a:ln w="9525">
            <a:noFill/>
            <a:miter lim="800000"/>
            <a:headEnd/>
            <a:tailEnd/>
          </a:ln>
        </p:spPr>
      </p:pic>
      <p:sp>
        <p:nvSpPr>
          <p:cNvPr id="4" name="Foliennummernplatzhalter 5"/>
          <p:cNvSpPr>
            <a:spLocks noGrp="1"/>
          </p:cNvSpPr>
          <p:nvPr>
            <p:ph type="sldNum" sz="quarter" idx="10"/>
          </p:nvPr>
        </p:nvSpPr>
        <p:spPr/>
        <p:txBody>
          <a:bodyPr/>
          <a:lstStyle>
            <a:lvl1pPr>
              <a:defRPr smtClean="0"/>
            </a:lvl1pPr>
          </a:lstStyle>
          <a:p>
            <a:pPr>
              <a:defRPr/>
            </a:pPr>
            <a:fld id="{BE3ECC1E-74C8-4577-AC06-1163B3A3EA06}" type="slidenum">
              <a:rPr lang="de-DE"/>
              <a:pPr>
                <a:defRPr/>
              </a:pPr>
              <a:t>‹Nr.›</a:t>
            </a:fld>
            <a:endParaRPr lang="de-DE"/>
          </a:p>
        </p:txBody>
      </p:sp>
      <p:sp>
        <p:nvSpPr>
          <p:cNvPr id="7" name="Tabellenplatzhalter 6"/>
          <p:cNvSpPr>
            <a:spLocks noGrp="1"/>
          </p:cNvSpPr>
          <p:nvPr>
            <p:ph type="tbl" sz="quarter" idx="11"/>
          </p:nvPr>
        </p:nvSpPr>
        <p:spPr>
          <a:xfrm>
            <a:off x="439738" y="1431925"/>
            <a:ext cx="8242300" cy="4375150"/>
          </a:xfrm>
        </p:spPr>
        <p:txBody>
          <a:bodyPr/>
          <a:lstStyle/>
          <a:p>
            <a:endParaRPr lang="de-DE" dirty="0"/>
          </a:p>
        </p:txBody>
      </p:sp>
      <p:sp>
        <p:nvSpPr>
          <p:cNvPr id="9" name="Titel 1"/>
          <p:cNvSpPr>
            <a:spLocks noGrp="1"/>
          </p:cNvSpPr>
          <p:nvPr>
            <p:ph type="title"/>
          </p:nvPr>
        </p:nvSpPr>
        <p:spPr>
          <a:xfrm>
            <a:off x="439738" y="360000"/>
            <a:ext cx="8221662" cy="723900"/>
          </a:xfrm>
        </p:spPr>
        <p:txBody>
          <a:bodyPr/>
          <a:lstStyle/>
          <a:p>
            <a:r>
              <a:rPr lang="de-DE" dirty="0" smtClean="0"/>
              <a:t>Mastertitelformat bearbeiten</a:t>
            </a:r>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5" name="Bild 17" descr="FOKUS_300dpi_CMYK.jpg"/>
          <p:cNvPicPr>
            <a:picLocks noChangeAspect="1"/>
          </p:cNvPicPr>
          <p:nvPr userDrawn="1"/>
        </p:nvPicPr>
        <p:blipFill>
          <a:blip r:embed="rId2"/>
          <a:srcRect/>
          <a:stretch>
            <a:fillRect/>
          </a:stretch>
        </p:blipFill>
        <p:spPr bwMode="auto">
          <a:xfrm>
            <a:off x="290513" y="520700"/>
            <a:ext cx="1930400" cy="585788"/>
          </a:xfrm>
          <a:prstGeom prst="rect">
            <a:avLst/>
          </a:prstGeom>
          <a:noFill/>
          <a:ln w="9525">
            <a:noFill/>
            <a:miter lim="800000"/>
            <a:headEnd/>
            <a:tailEnd/>
          </a:ln>
        </p:spPr>
      </p:pic>
      <p:sp>
        <p:nvSpPr>
          <p:cNvPr id="2" name="Titel 1"/>
          <p:cNvSpPr>
            <a:spLocks noGrp="1"/>
          </p:cNvSpPr>
          <p:nvPr>
            <p:ph type="ctrTitle"/>
          </p:nvPr>
        </p:nvSpPr>
        <p:spPr>
          <a:xfrm>
            <a:off x="614680" y="3007361"/>
            <a:ext cx="7772400" cy="421640"/>
          </a:xfrm>
        </p:spPr>
        <p:txBody>
          <a:bodyPr/>
          <a:lstStyle/>
          <a:p>
            <a:r>
              <a:rPr lang="de-DE" dirty="0" smtClean="0"/>
              <a:t>Mastertitelformat bearbeiten</a:t>
            </a:r>
            <a:endParaRPr lang="de-DE" dirty="0"/>
          </a:p>
        </p:txBody>
      </p:sp>
      <p:sp>
        <p:nvSpPr>
          <p:cNvPr id="3" name="Untertitel 2"/>
          <p:cNvSpPr>
            <a:spLocks noGrp="1"/>
          </p:cNvSpPr>
          <p:nvPr>
            <p:ph type="subTitle" idx="1"/>
          </p:nvPr>
        </p:nvSpPr>
        <p:spPr>
          <a:xfrm>
            <a:off x="627381" y="5715000"/>
            <a:ext cx="7960360" cy="269240"/>
          </a:xfrm>
        </p:spPr>
        <p:txBody>
          <a:bodyPr>
            <a:normAutofit/>
          </a:bodyPr>
          <a:lstStyle>
            <a:lvl1pPr marL="0" marR="0" indent="0" algn="l" defTabSz="457200" rtl="0" eaLnBrk="1" fontAlgn="auto" latinLnBrk="0" hangingPunct="1">
              <a:lnSpc>
                <a:spcPct val="100000"/>
              </a:lnSpc>
              <a:spcBef>
                <a:spcPct val="20000"/>
              </a:spcBef>
              <a:spcAft>
                <a:spcPts val="0"/>
              </a:spcAft>
              <a:buClr>
                <a:srgbClr val="1B9C7D"/>
              </a:buClr>
              <a:buSzPct val="120000"/>
              <a:buFont typeface="Wingdings" charset="2"/>
              <a:buNone/>
              <a:tabLst/>
              <a:defRPr sz="11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dirty="0"/>
          </a:p>
        </p:txBody>
      </p:sp>
      <p:sp>
        <p:nvSpPr>
          <p:cNvPr id="8" name="Textplatzhalter 7"/>
          <p:cNvSpPr>
            <a:spLocks noGrp="1"/>
          </p:cNvSpPr>
          <p:nvPr>
            <p:ph type="body" sz="quarter" idx="13"/>
          </p:nvPr>
        </p:nvSpPr>
        <p:spPr>
          <a:xfrm>
            <a:off x="620396" y="3439161"/>
            <a:ext cx="5140325" cy="441959"/>
          </a:xfrm>
        </p:spPr>
        <p:txBody>
          <a:bodyPr>
            <a:normAutofit/>
          </a:bodyPr>
          <a:lstStyle>
            <a:lvl1pPr>
              <a:buNone/>
              <a:defRPr sz="2000">
                <a:solidFill>
                  <a:schemeClr val="accent5"/>
                </a:solidFill>
              </a:defRPr>
            </a:lvl1pPr>
          </a:lstStyle>
          <a:p>
            <a:pPr lvl="0"/>
            <a:r>
              <a:rPr lang="de-DE" dirty="0" smtClean="0"/>
              <a:t>Mastertextformat bearbeiten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4" name="Bild 17" descr="FOKUS_300dpi_CMYK.jpg"/>
          <p:cNvPicPr>
            <a:picLocks noChangeAspect="1"/>
          </p:cNvPicPr>
          <p:nvPr userDrawn="1"/>
        </p:nvPicPr>
        <p:blipFill>
          <a:blip r:embed="rId2"/>
          <a:srcRect/>
          <a:stretch>
            <a:fillRect/>
          </a:stretch>
        </p:blipFill>
        <p:spPr bwMode="auto">
          <a:xfrm>
            <a:off x="534988" y="6292850"/>
            <a:ext cx="1193800" cy="361950"/>
          </a:xfrm>
          <a:prstGeom prst="rect">
            <a:avLst/>
          </a:prstGeom>
          <a:noFill/>
          <a:ln w="9525">
            <a:noFill/>
            <a:miter lim="800000"/>
            <a:headEnd/>
            <a:tailEnd/>
          </a:ln>
        </p:spPr>
      </p:pic>
      <p:sp>
        <p:nvSpPr>
          <p:cNvPr id="2" name="Titel 1"/>
          <p:cNvSpPr>
            <a:spLocks noGrp="1"/>
          </p:cNvSpPr>
          <p:nvPr>
            <p:ph type="title"/>
          </p:nvPr>
        </p:nvSpPr>
        <p:spPr>
          <a:xfrm>
            <a:off x="439738" y="360000"/>
            <a:ext cx="8234362" cy="738905"/>
          </a:xfrm>
        </p:spPr>
        <p:txBody>
          <a:bodyPr/>
          <a:lstStyle>
            <a:lvl1pPr>
              <a:defRPr>
                <a:latin typeface="Calibri" pitchFamily="34" charset="0"/>
                <a:cs typeface="Calibri" pitchFamily="34" charset="0"/>
              </a:defRPr>
            </a:lvl1pPr>
          </a:lstStyle>
          <a:p>
            <a:r>
              <a:rPr lang="de-DE" dirty="0" smtClean="0"/>
              <a:t>Mastertitelformat bearbeiten</a:t>
            </a:r>
            <a:endParaRPr lang="de-DE" dirty="0"/>
          </a:p>
        </p:txBody>
      </p:sp>
      <p:sp>
        <p:nvSpPr>
          <p:cNvPr id="3" name="Inhaltsplatzhalter 2"/>
          <p:cNvSpPr>
            <a:spLocks noGrp="1"/>
          </p:cNvSpPr>
          <p:nvPr>
            <p:ph idx="1"/>
          </p:nvPr>
        </p:nvSpPr>
        <p:spPr>
          <a:xfrm>
            <a:off x="439738" y="1431925"/>
            <a:ext cx="8247062" cy="4524377"/>
          </a:xfrm>
        </p:spPr>
        <p:txBody>
          <a:bodyPr/>
          <a:lstStyle>
            <a:lvl1pPr>
              <a:buFont typeface="Arial" pitchFamily="34" charset="0"/>
              <a:buChar char="•"/>
              <a:defRPr>
                <a:latin typeface="Calibri" pitchFamily="34" charset="0"/>
                <a:cs typeface="Calibri" pitchFamily="34" charset="0"/>
              </a:defRPr>
            </a:lvl1pPr>
            <a:lvl2pPr>
              <a:defRPr>
                <a:latin typeface="Calibri" pitchFamily="34" charset="0"/>
                <a:cs typeface="Calibri" pitchFamily="34" charset="0"/>
              </a:defRPr>
            </a:lvl2pPr>
            <a:lvl3pPr>
              <a:buFont typeface="Arial" pitchFamily="34" charset="0"/>
              <a:buChar char="•"/>
              <a:defRPr>
                <a:latin typeface="Calibri" pitchFamily="34" charset="0"/>
                <a:cs typeface="Calibri" pitchFamily="34" charset="0"/>
              </a:defRPr>
            </a:lvl3pPr>
            <a:lvl4pPr>
              <a:defRPr sz="1400">
                <a:latin typeface="Calibri" pitchFamily="34" charset="0"/>
                <a:cs typeface="Calibri" pitchFamily="34" charset="0"/>
              </a:defRPr>
            </a:lvl4pPr>
            <a:lvl5pPr>
              <a:buFont typeface="Arial" pitchFamily="34" charset="0"/>
              <a:buChar char="•"/>
              <a:defRPr sz="1400">
                <a:latin typeface="Calibri" pitchFamily="34" charset="0"/>
                <a:cs typeface="Calibri" pitchFamily="34" charset="0"/>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Foliennummernplatzhalter 4"/>
          <p:cNvSpPr>
            <a:spLocks noGrp="1"/>
          </p:cNvSpPr>
          <p:nvPr>
            <p:ph type="sldNum" sz="quarter" idx="10"/>
          </p:nvPr>
        </p:nvSpPr>
        <p:spPr/>
        <p:txBody>
          <a:bodyPr/>
          <a:lstStyle>
            <a:lvl1pPr>
              <a:defRPr smtClean="0"/>
            </a:lvl1pPr>
          </a:lstStyle>
          <a:p>
            <a:pPr>
              <a:defRPr/>
            </a:pPr>
            <a:fld id="{00D7799F-A272-423F-981B-5973FFD7C8B4}" type="slidenum">
              <a:rPr lang="de-DE"/>
              <a:pPr>
                <a:defRPr/>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pic>
        <p:nvPicPr>
          <p:cNvPr id="5" name="Bild 17" descr="FOKUS_300dpi_CMYK.jpg"/>
          <p:cNvPicPr>
            <a:picLocks noChangeAspect="1"/>
          </p:cNvPicPr>
          <p:nvPr userDrawn="1"/>
        </p:nvPicPr>
        <p:blipFill>
          <a:blip r:embed="rId2"/>
          <a:srcRect/>
          <a:stretch>
            <a:fillRect/>
          </a:stretch>
        </p:blipFill>
        <p:spPr bwMode="auto">
          <a:xfrm>
            <a:off x="534988" y="6292850"/>
            <a:ext cx="1193800" cy="361950"/>
          </a:xfrm>
          <a:prstGeom prst="rect">
            <a:avLst/>
          </a:prstGeom>
          <a:noFill/>
          <a:ln w="9525">
            <a:noFill/>
            <a:miter lim="800000"/>
            <a:headEnd/>
            <a:tailEnd/>
          </a:ln>
        </p:spPr>
      </p:pic>
      <p:sp>
        <p:nvSpPr>
          <p:cNvPr id="2" name="Titel 1"/>
          <p:cNvSpPr>
            <a:spLocks noGrp="1"/>
          </p:cNvSpPr>
          <p:nvPr>
            <p:ph type="title"/>
          </p:nvPr>
        </p:nvSpPr>
        <p:spPr>
          <a:xfrm>
            <a:off x="439738" y="360000"/>
            <a:ext cx="8221662" cy="698500"/>
          </a:xfrm>
        </p:spPr>
        <p:txBody>
          <a:bodyPr/>
          <a:lstStyle>
            <a:lvl1pPr>
              <a:defRPr/>
            </a:lvl1pPr>
          </a:lstStyle>
          <a:p>
            <a:r>
              <a:rPr lang="de-DE" dirty="0" smtClean="0"/>
              <a:t>Mastertitelformat bearbeiten</a:t>
            </a:r>
            <a:endParaRPr lang="de-DE" dirty="0"/>
          </a:p>
        </p:txBody>
      </p:sp>
      <p:sp>
        <p:nvSpPr>
          <p:cNvPr id="4" name="Inhaltsplatzhalter 3"/>
          <p:cNvSpPr>
            <a:spLocks noGrp="1"/>
          </p:cNvSpPr>
          <p:nvPr>
            <p:ph sz="half" idx="2" hasCustomPrompt="1"/>
          </p:nvPr>
        </p:nvSpPr>
        <p:spPr>
          <a:xfrm>
            <a:off x="439738" y="1431925"/>
            <a:ext cx="3901353" cy="4467802"/>
          </a:xfrm>
        </p:spPr>
        <p:txBody>
          <a:bodyPr>
            <a:normAutofit/>
          </a:bodyPr>
          <a:lstStyle>
            <a:lvl1pPr>
              <a:buFont typeface="Arial" pitchFamily="34" charset="0"/>
              <a:buChar char="•"/>
              <a:defRPr sz="1600"/>
            </a:lvl1pPr>
            <a:lvl2pPr>
              <a:defRPr sz="1600"/>
            </a:lvl2pPr>
            <a:lvl3pPr>
              <a:buFont typeface="Arial" pitchFamily="34" charset="0"/>
              <a:buChar char="•"/>
              <a:defRPr sz="1400"/>
            </a:lvl3pPr>
            <a:lvl4pPr>
              <a:defRPr sz="1400"/>
            </a:lvl4pPr>
            <a:lvl5pPr>
              <a:buFont typeface="Arial" pitchFamily="34" charset="0"/>
              <a:buChar char="•"/>
              <a:defRPr sz="1600">
                <a:latin typeface="Calibri" pitchFamily="34" charset="0"/>
                <a:cs typeface="Calibri" pitchFamily="34" charset="0"/>
              </a:defRPr>
            </a:lvl5pPr>
            <a:lvl6pPr>
              <a:defRPr sz="1600"/>
            </a:lvl6pPr>
            <a:lvl7pPr>
              <a:defRPr sz="1600"/>
            </a:lvl7pPr>
            <a:lvl8pPr>
              <a:defRPr sz="1600"/>
            </a:lvl8pPr>
            <a:lvl9pPr>
              <a:defRPr sz="16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6" name="Inhaltsplatzhalter 5"/>
          <p:cNvSpPr>
            <a:spLocks noGrp="1"/>
          </p:cNvSpPr>
          <p:nvPr>
            <p:ph sz="quarter" idx="4" hasCustomPrompt="1"/>
          </p:nvPr>
        </p:nvSpPr>
        <p:spPr>
          <a:xfrm>
            <a:off x="4733636" y="1431925"/>
            <a:ext cx="3948546" cy="4467803"/>
          </a:xfrm>
        </p:spPr>
        <p:txBody>
          <a:bodyPr>
            <a:normAutofit/>
          </a:bodyPr>
          <a:lstStyle>
            <a:lvl1pPr>
              <a:buFont typeface="Arial" pitchFamily="34" charset="0"/>
              <a:buChar char="•"/>
              <a:defRPr sz="1600"/>
            </a:lvl1pPr>
            <a:lvl2pPr>
              <a:defRPr sz="1600"/>
            </a:lvl2pPr>
            <a:lvl3pPr>
              <a:buFont typeface="Arial" pitchFamily="34" charset="0"/>
              <a:buChar char="•"/>
              <a:defRPr sz="1400"/>
            </a:lvl3pPr>
            <a:lvl4pPr>
              <a:defRPr sz="1400"/>
            </a:lvl4pPr>
            <a:lvl5pPr>
              <a:buFont typeface="Arial" pitchFamily="34" charset="0"/>
              <a:buChar char="•"/>
              <a:defRPr sz="1600">
                <a:latin typeface="Calibri" pitchFamily="34" charset="0"/>
                <a:cs typeface="Calibri" pitchFamily="34" charset="0"/>
              </a:defRPr>
            </a:lvl5pPr>
            <a:lvl6pPr>
              <a:defRPr sz="1600"/>
            </a:lvl6pPr>
            <a:lvl7pPr>
              <a:defRPr sz="1600"/>
            </a:lvl7pPr>
            <a:lvl8pPr>
              <a:defRPr sz="1600"/>
            </a:lvl8pPr>
            <a:lvl9pPr>
              <a:defRPr sz="16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7" name="Foliennummernplatzhalter 8"/>
          <p:cNvSpPr>
            <a:spLocks noGrp="1"/>
          </p:cNvSpPr>
          <p:nvPr>
            <p:ph type="sldNum" sz="quarter" idx="10"/>
          </p:nvPr>
        </p:nvSpPr>
        <p:spPr/>
        <p:txBody>
          <a:bodyPr/>
          <a:lstStyle>
            <a:lvl1pPr>
              <a:defRPr smtClean="0"/>
            </a:lvl1pPr>
          </a:lstStyle>
          <a:p>
            <a:pPr>
              <a:defRPr/>
            </a:pPr>
            <a:fld id="{847C600B-98CE-4E94-9280-5B414BE06A0D}" type="slidenum">
              <a:rPr lang="de-DE"/>
              <a:pPr>
                <a:defRPr/>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pic>
        <p:nvPicPr>
          <p:cNvPr id="3" name="Bild 17" descr="FOKUS_300dpi_CMYK.jpg"/>
          <p:cNvPicPr>
            <a:picLocks noChangeAspect="1"/>
          </p:cNvPicPr>
          <p:nvPr userDrawn="1"/>
        </p:nvPicPr>
        <p:blipFill>
          <a:blip r:embed="rId2"/>
          <a:srcRect/>
          <a:stretch>
            <a:fillRect/>
          </a:stretch>
        </p:blipFill>
        <p:spPr bwMode="auto">
          <a:xfrm>
            <a:off x="534988" y="6292850"/>
            <a:ext cx="1193800" cy="361950"/>
          </a:xfrm>
          <a:prstGeom prst="rect">
            <a:avLst/>
          </a:prstGeom>
          <a:noFill/>
          <a:ln w="9525">
            <a:noFill/>
            <a:miter lim="800000"/>
            <a:headEnd/>
            <a:tailEnd/>
          </a:ln>
        </p:spPr>
      </p:pic>
      <p:sp>
        <p:nvSpPr>
          <p:cNvPr id="4" name="Foliennummernplatzhalter 5"/>
          <p:cNvSpPr>
            <a:spLocks noGrp="1"/>
          </p:cNvSpPr>
          <p:nvPr>
            <p:ph type="sldNum" sz="quarter" idx="10"/>
          </p:nvPr>
        </p:nvSpPr>
        <p:spPr/>
        <p:txBody>
          <a:bodyPr/>
          <a:lstStyle>
            <a:lvl1pPr>
              <a:defRPr smtClean="0"/>
            </a:lvl1pPr>
          </a:lstStyle>
          <a:p>
            <a:pPr>
              <a:defRPr/>
            </a:pPr>
            <a:fld id="{BE3ECC1E-74C8-4577-AC06-1163B3A3EA06}" type="slidenum">
              <a:rPr lang="de-DE"/>
              <a:pPr>
                <a:defRPr/>
              </a:pPr>
              <a:t>‹Nr.›</a:t>
            </a:fld>
            <a:endParaRPr lang="de-DE"/>
          </a:p>
        </p:txBody>
      </p:sp>
      <p:sp>
        <p:nvSpPr>
          <p:cNvPr id="7" name="Tabellenplatzhalter 6"/>
          <p:cNvSpPr>
            <a:spLocks noGrp="1"/>
          </p:cNvSpPr>
          <p:nvPr>
            <p:ph type="tbl" sz="quarter" idx="11"/>
          </p:nvPr>
        </p:nvSpPr>
        <p:spPr>
          <a:xfrm>
            <a:off x="439738" y="1431925"/>
            <a:ext cx="8242300" cy="4375150"/>
          </a:xfrm>
        </p:spPr>
        <p:txBody>
          <a:bodyPr/>
          <a:lstStyle/>
          <a:p>
            <a:endParaRPr lang="de-DE" dirty="0"/>
          </a:p>
        </p:txBody>
      </p:sp>
      <p:sp>
        <p:nvSpPr>
          <p:cNvPr id="9" name="Titel 1"/>
          <p:cNvSpPr>
            <a:spLocks noGrp="1"/>
          </p:cNvSpPr>
          <p:nvPr>
            <p:ph type="title"/>
          </p:nvPr>
        </p:nvSpPr>
        <p:spPr>
          <a:xfrm>
            <a:off x="439738" y="360000"/>
            <a:ext cx="8221662" cy="723900"/>
          </a:xfrm>
        </p:spPr>
        <p:txBody>
          <a:bodyPr/>
          <a:lstStyle/>
          <a:p>
            <a:r>
              <a:rPr lang="de-DE" dirty="0" smtClean="0"/>
              <a:t>Mastertitelformat bearbeiten</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wmf"/><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1.w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image" Target="../media/image1.w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5.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1.wmf"/><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theme" Target="../theme/theme6.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image" Target="../media/image1.wmf"/><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theme" Target="../theme/theme7.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38.xml"/><Relationship Id="rId7" Type="http://schemas.openxmlformats.org/officeDocument/2006/relationships/image" Target="../media/image1.wmf"/><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theme" Target="../theme/theme8.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liennummernplatzhalter 5"/>
          <p:cNvSpPr>
            <a:spLocks noGrp="1"/>
          </p:cNvSpPr>
          <p:nvPr>
            <p:ph type="sldNum" sz="quarter" idx="4"/>
          </p:nvPr>
        </p:nvSpPr>
        <p:spPr>
          <a:xfrm>
            <a:off x="0" y="6326188"/>
            <a:ext cx="9144000" cy="365125"/>
          </a:xfrm>
          <a:prstGeom prst="rect">
            <a:avLst/>
          </a:prstGeom>
          <a:ln>
            <a:noFill/>
          </a:ln>
        </p:spPr>
        <p:txBody>
          <a:bodyPr vert="horz" wrap="square" lIns="91440" tIns="45720" rIns="91440" bIns="45720" numCol="1" anchor="ctr" anchorCtr="0" compatLnSpc="1">
            <a:prstTxWarp prst="textNoShape">
              <a:avLst/>
            </a:prstTxWarp>
          </a:bodyPr>
          <a:lstStyle>
            <a:lvl1pPr algn="ctr">
              <a:defRPr sz="1200" smtClean="0">
                <a:solidFill>
                  <a:srgbClr val="B8B8B8"/>
                </a:solidFill>
                <a:latin typeface="Tahoma" pitchFamily="34" charset="0"/>
                <a:cs typeface="Tahoma" pitchFamily="34" charset="0"/>
              </a:defRPr>
            </a:lvl1pPr>
          </a:lstStyle>
          <a:p>
            <a:pPr>
              <a:defRPr/>
            </a:pPr>
            <a:fld id="{BBC5B9C8-CF61-4C3F-9E32-498DA81E660B}" type="slidenum">
              <a:rPr lang="de-DE"/>
              <a:pPr>
                <a:defRPr/>
              </a:pPr>
              <a:t>‹Nr.›</a:t>
            </a:fld>
            <a:endParaRPr lang="de-DE"/>
          </a:p>
        </p:txBody>
      </p:sp>
      <p:sp>
        <p:nvSpPr>
          <p:cNvPr id="1027" name="Titelplatzhalter 1"/>
          <p:cNvSpPr>
            <a:spLocks noGrp="1"/>
          </p:cNvSpPr>
          <p:nvPr>
            <p:ph type="title"/>
          </p:nvPr>
        </p:nvSpPr>
        <p:spPr bwMode="auto">
          <a:xfrm>
            <a:off x="439200" y="360000"/>
            <a:ext cx="8229600" cy="774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smtClean="0"/>
              <a:t>Mastertitelformat bearbeiten</a:t>
            </a:r>
          </a:p>
        </p:txBody>
      </p:sp>
      <p:sp>
        <p:nvSpPr>
          <p:cNvPr id="1028" name="Textplatzhalter 2"/>
          <p:cNvSpPr>
            <a:spLocks noGrp="1"/>
          </p:cNvSpPr>
          <p:nvPr>
            <p:ph type="body" idx="1"/>
          </p:nvPr>
        </p:nvSpPr>
        <p:spPr bwMode="auto">
          <a:xfrm>
            <a:off x="439738" y="1431925"/>
            <a:ext cx="8247062" cy="45672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cxnSp>
        <p:nvCxnSpPr>
          <p:cNvPr id="8" name="Gerade Verbindung 7"/>
          <p:cNvCxnSpPr/>
          <p:nvPr userDrawn="1"/>
        </p:nvCxnSpPr>
        <p:spPr>
          <a:xfrm>
            <a:off x="0" y="6127750"/>
            <a:ext cx="9144000" cy="1588"/>
          </a:xfrm>
          <a:prstGeom prst="line">
            <a:avLst/>
          </a:prstGeom>
          <a:ln w="31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9" name="Rectangle 7"/>
          <p:cNvSpPr>
            <a:spLocks noChangeArrowheads="1"/>
          </p:cNvSpPr>
          <p:nvPr userDrawn="1"/>
        </p:nvSpPr>
        <p:spPr bwMode="auto">
          <a:xfrm>
            <a:off x="0" y="0"/>
            <a:ext cx="9156700" cy="228600"/>
          </a:xfrm>
          <a:prstGeom prst="rect">
            <a:avLst/>
          </a:prstGeom>
          <a:solidFill>
            <a:schemeClr val="bg2"/>
          </a:solidFill>
          <a:ln w="9525">
            <a:noFill/>
            <a:miter lim="800000"/>
            <a:headEnd/>
            <a:tailEnd/>
          </a:ln>
        </p:spPr>
        <p:txBody>
          <a:bodyPr wrap="none" lIns="0" tIns="0" rIns="0" bIns="0" anchor="ctr"/>
          <a:lstStyle/>
          <a:p>
            <a:pPr fontAlgn="auto">
              <a:spcBef>
                <a:spcPts val="0"/>
              </a:spcBef>
              <a:spcAft>
                <a:spcPts val="0"/>
              </a:spcAft>
              <a:defRPr/>
            </a:pPr>
            <a:endParaRPr lang="de-DE" dirty="0">
              <a:solidFill>
                <a:srgbClr val="658E0C"/>
              </a:solidFill>
              <a:latin typeface="+mn-lt"/>
              <a:ea typeface="+mn-ea"/>
            </a:endParaRPr>
          </a:p>
        </p:txBody>
      </p:sp>
      <p:sp>
        <p:nvSpPr>
          <p:cNvPr id="26" name="Rechteck 25"/>
          <p:cNvSpPr/>
          <p:nvPr userDrawn="1"/>
        </p:nvSpPr>
        <p:spPr bwMode="auto">
          <a:xfrm>
            <a:off x="8139113" y="6389298"/>
            <a:ext cx="200025" cy="215900"/>
          </a:xfrm>
          <a:prstGeom prst="rect">
            <a:avLst/>
          </a:prstGeom>
          <a:solidFill>
            <a:srgbClr val="6FA93B"/>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27" name="Rechteck 26"/>
          <p:cNvSpPr/>
          <p:nvPr userDrawn="1"/>
        </p:nvSpPr>
        <p:spPr bwMode="auto">
          <a:xfrm>
            <a:off x="7788275" y="6389298"/>
            <a:ext cx="198438" cy="215900"/>
          </a:xfrm>
          <a:prstGeom prst="rect">
            <a:avLst/>
          </a:prstGeom>
          <a:solidFill>
            <a:srgbClr val="00ACD3"/>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28" name="Rechteck 27"/>
          <p:cNvSpPr/>
          <p:nvPr userDrawn="1"/>
        </p:nvSpPr>
        <p:spPr bwMode="auto">
          <a:xfrm>
            <a:off x="7435850" y="6389298"/>
            <a:ext cx="200025" cy="215900"/>
          </a:xfrm>
          <a:prstGeom prst="rect">
            <a:avLst/>
          </a:prstGeom>
          <a:solidFill>
            <a:srgbClr val="114594"/>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29" name="Rechteck 28"/>
          <p:cNvSpPr/>
          <p:nvPr userDrawn="1"/>
        </p:nvSpPr>
        <p:spPr bwMode="auto">
          <a:xfrm>
            <a:off x="6381750" y="6389298"/>
            <a:ext cx="198438" cy="215900"/>
          </a:xfrm>
          <a:prstGeom prst="rect">
            <a:avLst/>
          </a:prstGeom>
          <a:solidFill>
            <a:srgbClr val="F08A00"/>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31" name="Rechteck 30"/>
          <p:cNvSpPr/>
          <p:nvPr userDrawn="1"/>
        </p:nvSpPr>
        <p:spPr bwMode="auto">
          <a:xfrm>
            <a:off x="7085013" y="6389298"/>
            <a:ext cx="198437" cy="215900"/>
          </a:xfrm>
          <a:prstGeom prst="rect">
            <a:avLst/>
          </a:prstGeom>
          <a:solidFill>
            <a:srgbClr val="8E026C"/>
          </a:solidFill>
          <a:ln w="0" cap="flat" cmpd="sng" algn="ctr">
            <a:solidFill>
              <a:srgbClr val="9B348E"/>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32" name="Rechteck 31"/>
          <p:cNvSpPr/>
          <p:nvPr userDrawn="1"/>
        </p:nvSpPr>
        <p:spPr bwMode="auto">
          <a:xfrm>
            <a:off x="6732588" y="6389298"/>
            <a:ext cx="200025" cy="215900"/>
          </a:xfrm>
          <a:prstGeom prst="rect">
            <a:avLst/>
          </a:prstGeom>
          <a:solidFill>
            <a:srgbClr val="D4021D"/>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pic>
        <p:nvPicPr>
          <p:cNvPr id="33" name="Grafik 31" descr="fokus_rgb_nur signet.wmf"/>
          <p:cNvPicPr>
            <a:picLocks noChangeAspect="1"/>
          </p:cNvPicPr>
          <p:nvPr userDrawn="1"/>
        </p:nvPicPr>
        <p:blipFill>
          <a:blip r:embed="rId7"/>
          <a:srcRect/>
          <a:stretch>
            <a:fillRect/>
          </a:stretch>
        </p:blipFill>
        <p:spPr bwMode="auto">
          <a:xfrm>
            <a:off x="8480425" y="6389298"/>
            <a:ext cx="214313" cy="215900"/>
          </a:xfrm>
          <a:prstGeom prst="rect">
            <a:avLst/>
          </a:prstGeom>
          <a:noFill/>
          <a:ln w="9525">
            <a:noFill/>
            <a:miter lim="800000"/>
            <a:headEnd/>
            <a:tailEnd/>
          </a:ln>
        </p:spPr>
      </p:pic>
      <p:sp>
        <p:nvSpPr>
          <p:cNvPr id="14" name="Rechteck 13"/>
          <p:cNvSpPr/>
          <p:nvPr userDrawn="1"/>
        </p:nvSpPr>
        <p:spPr bwMode="auto">
          <a:xfrm>
            <a:off x="6042444" y="6389298"/>
            <a:ext cx="198438" cy="215900"/>
          </a:xfrm>
          <a:prstGeom prst="rect">
            <a:avLst/>
          </a:prstGeom>
          <a:solidFill>
            <a:schemeClr val="accent2"/>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Lst>
  <p:hf sldNum="0" hdr="0" ftr="0" dt="0"/>
  <p:txStyles>
    <p:titleStyle>
      <a:lvl1pPr algn="l" defTabSz="457200" rtl="0" eaLnBrk="0" fontAlgn="base" hangingPunct="0">
        <a:spcBef>
          <a:spcPct val="0"/>
        </a:spcBef>
        <a:spcAft>
          <a:spcPct val="0"/>
        </a:spcAft>
        <a:defRPr sz="2000" b="1" kern="1200">
          <a:solidFill>
            <a:schemeClr val="tx1"/>
          </a:solidFill>
          <a:latin typeface="Calibri" pitchFamily="34" charset="0"/>
          <a:ea typeface="ＭＳ Ｐゴシック" pitchFamily="46" charset="-128"/>
          <a:cs typeface="Calibri" pitchFamily="34" charset="0"/>
        </a:defRPr>
      </a:lvl1pPr>
      <a:lvl2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2pPr>
      <a:lvl3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3pPr>
      <a:lvl4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4pPr>
      <a:lvl5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5pPr>
      <a:lvl6pPr marL="457200" algn="l" defTabSz="457200" rtl="0" fontAlgn="base">
        <a:spcBef>
          <a:spcPct val="0"/>
        </a:spcBef>
        <a:spcAft>
          <a:spcPct val="0"/>
        </a:spcAft>
        <a:defRPr sz="2000">
          <a:solidFill>
            <a:schemeClr val="tx1"/>
          </a:solidFill>
          <a:latin typeface="Tahoma" pitchFamily="34" charset="0"/>
          <a:ea typeface="ＭＳ Ｐゴシック" pitchFamily="46" charset="-128"/>
        </a:defRPr>
      </a:lvl6pPr>
      <a:lvl7pPr marL="914400" algn="l" defTabSz="457200" rtl="0" fontAlgn="base">
        <a:spcBef>
          <a:spcPct val="0"/>
        </a:spcBef>
        <a:spcAft>
          <a:spcPct val="0"/>
        </a:spcAft>
        <a:defRPr sz="2000">
          <a:solidFill>
            <a:schemeClr val="tx1"/>
          </a:solidFill>
          <a:latin typeface="Tahoma" pitchFamily="34" charset="0"/>
          <a:ea typeface="ＭＳ Ｐゴシック" pitchFamily="46" charset="-128"/>
        </a:defRPr>
      </a:lvl7pPr>
      <a:lvl8pPr marL="1371600" algn="l" defTabSz="457200" rtl="0" fontAlgn="base">
        <a:spcBef>
          <a:spcPct val="0"/>
        </a:spcBef>
        <a:spcAft>
          <a:spcPct val="0"/>
        </a:spcAft>
        <a:defRPr sz="2000">
          <a:solidFill>
            <a:schemeClr val="tx1"/>
          </a:solidFill>
          <a:latin typeface="Tahoma" pitchFamily="34" charset="0"/>
          <a:ea typeface="ＭＳ Ｐゴシック" pitchFamily="46" charset="-128"/>
        </a:defRPr>
      </a:lvl8pPr>
      <a:lvl9pPr marL="1828800" algn="l" defTabSz="457200" rtl="0" fontAlgn="base">
        <a:spcBef>
          <a:spcPct val="0"/>
        </a:spcBef>
        <a:spcAft>
          <a:spcPct val="0"/>
        </a:spcAft>
        <a:defRPr sz="2000">
          <a:solidFill>
            <a:schemeClr val="tx1"/>
          </a:solidFill>
          <a:latin typeface="Tahoma" pitchFamily="34" charset="0"/>
          <a:ea typeface="ＭＳ Ｐゴシック" pitchFamily="46" charset="-128"/>
        </a:defRPr>
      </a:lvl9pPr>
    </p:titleStyle>
    <p:bodyStyle>
      <a:lvl1pPr marL="263525" indent="-263525" algn="l" defTabSz="457200" rtl="0" eaLnBrk="0" fontAlgn="base" hangingPunct="0">
        <a:spcBef>
          <a:spcPct val="20000"/>
        </a:spcBef>
        <a:spcAft>
          <a:spcPct val="0"/>
        </a:spcAft>
        <a:buClr>
          <a:srgbClr val="1B9C7D"/>
        </a:buClr>
        <a:buSzPct val="120000"/>
        <a:buFont typeface="Arial" pitchFamily="34" charset="0"/>
        <a:buChar char="•"/>
        <a:defRPr sz="1600" kern="1200">
          <a:solidFill>
            <a:schemeClr val="tx1"/>
          </a:solidFill>
          <a:latin typeface="Calibri" pitchFamily="34" charset="0"/>
          <a:ea typeface="ＭＳ Ｐゴシック" pitchFamily="46" charset="-128"/>
          <a:cs typeface="Calibri" pitchFamily="34" charset="0"/>
        </a:defRPr>
      </a:lvl1pPr>
      <a:lvl2pPr marL="742950" indent="-285750" algn="l" defTabSz="457200" rtl="0" eaLnBrk="0" fontAlgn="base" hangingPunct="0">
        <a:spcBef>
          <a:spcPct val="20000"/>
        </a:spcBef>
        <a:spcAft>
          <a:spcPct val="0"/>
        </a:spcAft>
        <a:buFont typeface="Arial" pitchFamily="34" charset="0"/>
        <a:buChar char="–"/>
        <a:defRPr sz="1600" kern="1200">
          <a:solidFill>
            <a:schemeClr val="tx1"/>
          </a:solidFill>
          <a:latin typeface="Calibri" pitchFamily="34" charset="0"/>
          <a:ea typeface="ＭＳ Ｐゴシック" pitchFamily="46" charset="-128"/>
          <a:cs typeface="Calibri" pitchFamily="34" charset="0"/>
        </a:defRPr>
      </a:lvl2pPr>
      <a:lvl3pPr marL="1143000" indent="-228600" algn="l" defTabSz="457200" rtl="0" eaLnBrk="0" fontAlgn="base" hangingPunct="0">
        <a:spcBef>
          <a:spcPct val="20000"/>
        </a:spcBef>
        <a:spcAft>
          <a:spcPct val="0"/>
        </a:spcAft>
        <a:buClr>
          <a:srgbClr val="B3B3B3"/>
        </a:buClr>
        <a:buSzPct val="120000"/>
        <a:buFont typeface="Arial" pitchFamily="34" charset="0"/>
        <a:buChar char="•"/>
        <a:defRPr sz="1600" kern="1200">
          <a:solidFill>
            <a:schemeClr val="tx1"/>
          </a:solidFill>
          <a:latin typeface="Calibri" pitchFamily="34" charset="0"/>
          <a:ea typeface="ＭＳ Ｐゴシック" pitchFamily="46" charset="-128"/>
          <a:cs typeface="Calibri" pitchFamily="34" charset="0"/>
        </a:defRPr>
      </a:lvl3pPr>
      <a:lvl4pPr marL="1600200" indent="-228600" algn="l" defTabSz="457200" rtl="0" eaLnBrk="0" fontAlgn="base" hangingPunct="0">
        <a:spcBef>
          <a:spcPct val="20000"/>
        </a:spcBef>
        <a:spcAft>
          <a:spcPct val="0"/>
        </a:spcAft>
        <a:buFont typeface="Arial" pitchFamily="34" charset="0"/>
        <a:buChar char="–"/>
        <a:defRPr sz="1600" kern="1200">
          <a:solidFill>
            <a:schemeClr val="tx1"/>
          </a:solidFill>
          <a:latin typeface="Calibri" pitchFamily="34" charset="0"/>
          <a:ea typeface="ＭＳ Ｐゴシック" pitchFamily="46" charset="-128"/>
          <a:cs typeface="Calibri" pitchFamily="34" charset="0"/>
        </a:defRPr>
      </a:lvl4pPr>
      <a:lvl5pPr marL="2057400" indent="-228600" algn="l" defTabSz="457200" rtl="0" eaLnBrk="0" fontAlgn="base" hangingPunct="0">
        <a:spcBef>
          <a:spcPct val="20000"/>
        </a:spcBef>
        <a:spcAft>
          <a:spcPct val="0"/>
        </a:spcAft>
        <a:buFont typeface="Wingdings" pitchFamily="2" charset="2"/>
        <a:buChar char="§"/>
        <a:defRPr sz="1600" kern="1200">
          <a:solidFill>
            <a:schemeClr val="tx1"/>
          </a:solidFill>
          <a:latin typeface="Tahoma"/>
          <a:ea typeface="ＭＳ Ｐゴシック" pitchFamily="46" charset="-128"/>
          <a:cs typeface="Tahom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Foliennummernplatzhalter 5"/>
          <p:cNvSpPr>
            <a:spLocks noGrp="1"/>
          </p:cNvSpPr>
          <p:nvPr>
            <p:ph type="sldNum" sz="quarter" idx="4"/>
          </p:nvPr>
        </p:nvSpPr>
        <p:spPr>
          <a:xfrm>
            <a:off x="0" y="6326188"/>
            <a:ext cx="9144000" cy="365125"/>
          </a:xfrm>
          <a:prstGeom prst="rect">
            <a:avLst/>
          </a:prstGeom>
          <a:ln>
            <a:noFill/>
          </a:ln>
        </p:spPr>
        <p:txBody>
          <a:bodyPr vert="horz" wrap="square" lIns="91440" tIns="45720" rIns="91440" bIns="45720" numCol="1" anchor="ctr" anchorCtr="0" compatLnSpc="1">
            <a:prstTxWarp prst="textNoShape">
              <a:avLst/>
            </a:prstTxWarp>
          </a:bodyPr>
          <a:lstStyle>
            <a:lvl1pPr algn="ctr">
              <a:defRPr sz="1200" smtClean="0">
                <a:solidFill>
                  <a:srgbClr val="B8B8B8"/>
                </a:solidFill>
                <a:latin typeface="Tahoma" pitchFamily="34" charset="0"/>
                <a:cs typeface="Tahoma" pitchFamily="34" charset="0"/>
              </a:defRPr>
            </a:lvl1pPr>
          </a:lstStyle>
          <a:p>
            <a:pPr>
              <a:defRPr/>
            </a:pPr>
            <a:fld id="{BBC5B9C8-CF61-4C3F-9E32-498DA81E660B}" type="slidenum">
              <a:rPr lang="de-DE"/>
              <a:pPr>
                <a:defRPr/>
              </a:pPr>
              <a:t>‹Nr.›</a:t>
            </a:fld>
            <a:endParaRPr lang="de-DE"/>
          </a:p>
        </p:txBody>
      </p:sp>
      <p:sp>
        <p:nvSpPr>
          <p:cNvPr id="1027" name="Titelplatzhalter 1"/>
          <p:cNvSpPr>
            <a:spLocks noGrp="1"/>
          </p:cNvSpPr>
          <p:nvPr>
            <p:ph type="title"/>
          </p:nvPr>
        </p:nvSpPr>
        <p:spPr bwMode="auto">
          <a:xfrm>
            <a:off x="439200" y="360000"/>
            <a:ext cx="8229600" cy="774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smtClean="0"/>
              <a:t>Mastertitelformat bearbeiten</a:t>
            </a:r>
          </a:p>
        </p:txBody>
      </p:sp>
      <p:sp>
        <p:nvSpPr>
          <p:cNvPr id="1028" name="Textplatzhalter 2"/>
          <p:cNvSpPr>
            <a:spLocks noGrp="1"/>
          </p:cNvSpPr>
          <p:nvPr>
            <p:ph type="body" idx="1"/>
          </p:nvPr>
        </p:nvSpPr>
        <p:spPr bwMode="auto">
          <a:xfrm>
            <a:off x="439738" y="1431925"/>
            <a:ext cx="8247062" cy="45672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cxnSp>
        <p:nvCxnSpPr>
          <p:cNvPr id="8" name="Gerade Verbindung 7"/>
          <p:cNvCxnSpPr/>
          <p:nvPr userDrawn="1"/>
        </p:nvCxnSpPr>
        <p:spPr>
          <a:xfrm>
            <a:off x="0" y="6127750"/>
            <a:ext cx="9144000" cy="1588"/>
          </a:xfrm>
          <a:prstGeom prst="line">
            <a:avLst/>
          </a:prstGeom>
          <a:ln w="31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9" name="Rectangle 7"/>
          <p:cNvSpPr>
            <a:spLocks noChangeArrowheads="1"/>
          </p:cNvSpPr>
          <p:nvPr userDrawn="1"/>
        </p:nvSpPr>
        <p:spPr bwMode="auto">
          <a:xfrm>
            <a:off x="0" y="0"/>
            <a:ext cx="9156700" cy="228600"/>
          </a:xfrm>
          <a:prstGeom prst="rect">
            <a:avLst/>
          </a:prstGeom>
          <a:solidFill>
            <a:schemeClr val="accent5"/>
          </a:solidFill>
          <a:ln w="9525">
            <a:noFill/>
            <a:miter lim="800000"/>
            <a:headEnd/>
            <a:tailEnd/>
          </a:ln>
        </p:spPr>
        <p:txBody>
          <a:bodyPr wrap="none" lIns="0" tIns="0" rIns="0" bIns="0" anchor="ctr"/>
          <a:lstStyle/>
          <a:p>
            <a:pPr fontAlgn="auto">
              <a:spcBef>
                <a:spcPts val="0"/>
              </a:spcBef>
              <a:spcAft>
                <a:spcPts val="0"/>
              </a:spcAft>
              <a:defRPr/>
            </a:pPr>
            <a:endParaRPr lang="de-DE" dirty="0">
              <a:solidFill>
                <a:srgbClr val="658E0C"/>
              </a:solidFill>
              <a:latin typeface="+mn-lt"/>
              <a:ea typeface="+mn-ea"/>
            </a:endParaRPr>
          </a:p>
        </p:txBody>
      </p:sp>
      <p:sp>
        <p:nvSpPr>
          <p:cNvPr id="26" name="Rechteck 25"/>
          <p:cNvSpPr/>
          <p:nvPr userDrawn="1"/>
        </p:nvSpPr>
        <p:spPr bwMode="auto">
          <a:xfrm>
            <a:off x="8139113" y="6389298"/>
            <a:ext cx="200025" cy="215900"/>
          </a:xfrm>
          <a:prstGeom prst="rect">
            <a:avLst/>
          </a:prstGeom>
          <a:solidFill>
            <a:srgbClr val="6FA93B"/>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27" name="Rechteck 26"/>
          <p:cNvSpPr/>
          <p:nvPr userDrawn="1"/>
        </p:nvSpPr>
        <p:spPr bwMode="auto">
          <a:xfrm>
            <a:off x="7788275" y="6389298"/>
            <a:ext cx="198438" cy="215900"/>
          </a:xfrm>
          <a:prstGeom prst="rect">
            <a:avLst/>
          </a:prstGeom>
          <a:solidFill>
            <a:srgbClr val="00ACD3"/>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28" name="Rechteck 27"/>
          <p:cNvSpPr/>
          <p:nvPr userDrawn="1"/>
        </p:nvSpPr>
        <p:spPr bwMode="auto">
          <a:xfrm>
            <a:off x="7435850" y="6389298"/>
            <a:ext cx="200025" cy="215900"/>
          </a:xfrm>
          <a:prstGeom prst="rect">
            <a:avLst/>
          </a:prstGeom>
          <a:solidFill>
            <a:srgbClr val="114594"/>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29" name="Rechteck 28"/>
          <p:cNvSpPr/>
          <p:nvPr userDrawn="1"/>
        </p:nvSpPr>
        <p:spPr bwMode="auto">
          <a:xfrm>
            <a:off x="6381750" y="6389298"/>
            <a:ext cx="198438" cy="215900"/>
          </a:xfrm>
          <a:prstGeom prst="rect">
            <a:avLst/>
          </a:prstGeom>
          <a:solidFill>
            <a:srgbClr val="F08A00"/>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31" name="Rechteck 30"/>
          <p:cNvSpPr/>
          <p:nvPr userDrawn="1"/>
        </p:nvSpPr>
        <p:spPr bwMode="auto">
          <a:xfrm>
            <a:off x="7085013" y="6389298"/>
            <a:ext cx="198437" cy="215900"/>
          </a:xfrm>
          <a:prstGeom prst="rect">
            <a:avLst/>
          </a:prstGeom>
          <a:solidFill>
            <a:srgbClr val="8E026C"/>
          </a:solidFill>
          <a:ln w="0" cap="flat" cmpd="sng" algn="ctr">
            <a:solidFill>
              <a:srgbClr val="9B348E"/>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32" name="Rechteck 31"/>
          <p:cNvSpPr/>
          <p:nvPr userDrawn="1"/>
        </p:nvSpPr>
        <p:spPr bwMode="auto">
          <a:xfrm>
            <a:off x="6732588" y="6389298"/>
            <a:ext cx="200025" cy="215900"/>
          </a:xfrm>
          <a:prstGeom prst="rect">
            <a:avLst/>
          </a:prstGeom>
          <a:solidFill>
            <a:srgbClr val="D4021D"/>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pic>
        <p:nvPicPr>
          <p:cNvPr id="33" name="Grafik 31" descr="fokus_rgb_nur signet.wmf"/>
          <p:cNvPicPr>
            <a:picLocks noChangeAspect="1"/>
          </p:cNvPicPr>
          <p:nvPr userDrawn="1"/>
        </p:nvPicPr>
        <p:blipFill>
          <a:blip r:embed="rId7"/>
          <a:srcRect/>
          <a:stretch>
            <a:fillRect/>
          </a:stretch>
        </p:blipFill>
        <p:spPr bwMode="auto">
          <a:xfrm>
            <a:off x="8480425" y="6389298"/>
            <a:ext cx="214313" cy="215900"/>
          </a:xfrm>
          <a:prstGeom prst="rect">
            <a:avLst/>
          </a:prstGeom>
          <a:noFill/>
          <a:ln w="9525">
            <a:noFill/>
            <a:miter lim="800000"/>
            <a:headEnd/>
            <a:tailEnd/>
          </a:ln>
        </p:spPr>
      </p:pic>
      <p:sp>
        <p:nvSpPr>
          <p:cNvPr id="14" name="Rechteck 13"/>
          <p:cNvSpPr/>
          <p:nvPr userDrawn="1"/>
        </p:nvSpPr>
        <p:spPr bwMode="auto">
          <a:xfrm>
            <a:off x="6042444" y="6389298"/>
            <a:ext cx="198438" cy="215900"/>
          </a:xfrm>
          <a:prstGeom prst="rect">
            <a:avLst/>
          </a:prstGeom>
          <a:solidFill>
            <a:schemeClr val="accent2"/>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2" r:id="rId4"/>
    <p:sldLayoutId id="2147483923" r:id="rId5"/>
  </p:sldLayoutIdLst>
  <p:hf sldNum="0" hdr="0" ftr="0" dt="0"/>
  <p:txStyles>
    <p:titleStyle>
      <a:lvl1pPr algn="l" defTabSz="457200" rtl="0" eaLnBrk="0" fontAlgn="base" hangingPunct="0">
        <a:spcBef>
          <a:spcPct val="0"/>
        </a:spcBef>
        <a:spcAft>
          <a:spcPct val="0"/>
        </a:spcAft>
        <a:defRPr sz="2000" b="1" kern="1200">
          <a:solidFill>
            <a:schemeClr val="tx1"/>
          </a:solidFill>
          <a:latin typeface="Calibri" pitchFamily="34" charset="0"/>
          <a:ea typeface="ＭＳ Ｐゴシック" pitchFamily="46" charset="-128"/>
          <a:cs typeface="Calibri" pitchFamily="34" charset="0"/>
        </a:defRPr>
      </a:lvl1pPr>
      <a:lvl2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2pPr>
      <a:lvl3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3pPr>
      <a:lvl4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4pPr>
      <a:lvl5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5pPr>
      <a:lvl6pPr marL="457200" algn="l" defTabSz="457200" rtl="0" fontAlgn="base">
        <a:spcBef>
          <a:spcPct val="0"/>
        </a:spcBef>
        <a:spcAft>
          <a:spcPct val="0"/>
        </a:spcAft>
        <a:defRPr sz="2000">
          <a:solidFill>
            <a:schemeClr val="tx1"/>
          </a:solidFill>
          <a:latin typeface="Tahoma" pitchFamily="34" charset="0"/>
          <a:ea typeface="ＭＳ Ｐゴシック" pitchFamily="46" charset="-128"/>
        </a:defRPr>
      </a:lvl6pPr>
      <a:lvl7pPr marL="914400" algn="l" defTabSz="457200" rtl="0" fontAlgn="base">
        <a:spcBef>
          <a:spcPct val="0"/>
        </a:spcBef>
        <a:spcAft>
          <a:spcPct val="0"/>
        </a:spcAft>
        <a:defRPr sz="2000">
          <a:solidFill>
            <a:schemeClr val="tx1"/>
          </a:solidFill>
          <a:latin typeface="Tahoma" pitchFamily="34" charset="0"/>
          <a:ea typeface="ＭＳ Ｐゴシック" pitchFamily="46" charset="-128"/>
        </a:defRPr>
      </a:lvl7pPr>
      <a:lvl8pPr marL="1371600" algn="l" defTabSz="457200" rtl="0" fontAlgn="base">
        <a:spcBef>
          <a:spcPct val="0"/>
        </a:spcBef>
        <a:spcAft>
          <a:spcPct val="0"/>
        </a:spcAft>
        <a:defRPr sz="2000">
          <a:solidFill>
            <a:schemeClr val="tx1"/>
          </a:solidFill>
          <a:latin typeface="Tahoma" pitchFamily="34" charset="0"/>
          <a:ea typeface="ＭＳ Ｐゴシック" pitchFamily="46" charset="-128"/>
        </a:defRPr>
      </a:lvl8pPr>
      <a:lvl9pPr marL="1828800" algn="l" defTabSz="457200" rtl="0" fontAlgn="base">
        <a:spcBef>
          <a:spcPct val="0"/>
        </a:spcBef>
        <a:spcAft>
          <a:spcPct val="0"/>
        </a:spcAft>
        <a:defRPr sz="2000">
          <a:solidFill>
            <a:schemeClr val="tx1"/>
          </a:solidFill>
          <a:latin typeface="Tahoma" pitchFamily="34" charset="0"/>
          <a:ea typeface="ＭＳ Ｐゴシック" pitchFamily="46" charset="-128"/>
        </a:defRPr>
      </a:lvl9pPr>
    </p:titleStyle>
    <p:bodyStyle>
      <a:lvl1pPr marL="263525" indent="-263525" algn="l" defTabSz="457200" rtl="0" eaLnBrk="0" fontAlgn="base" hangingPunct="0">
        <a:spcBef>
          <a:spcPct val="20000"/>
        </a:spcBef>
        <a:spcAft>
          <a:spcPct val="0"/>
        </a:spcAft>
        <a:buClr>
          <a:schemeClr val="accent5"/>
        </a:buClr>
        <a:buSzPct val="120000"/>
        <a:buFont typeface="Arial" pitchFamily="34" charset="0"/>
        <a:buChar char="•"/>
        <a:defRPr sz="1600" kern="1200">
          <a:solidFill>
            <a:schemeClr val="tx1"/>
          </a:solidFill>
          <a:latin typeface="Calibri" pitchFamily="34" charset="0"/>
          <a:ea typeface="ＭＳ Ｐゴシック" pitchFamily="46" charset="-128"/>
          <a:cs typeface="Calibri" pitchFamily="34" charset="0"/>
        </a:defRPr>
      </a:lvl1pPr>
      <a:lvl2pPr marL="742950" indent="-285750" algn="l" defTabSz="457200" rtl="0" eaLnBrk="0" fontAlgn="base" hangingPunct="0">
        <a:spcBef>
          <a:spcPct val="20000"/>
        </a:spcBef>
        <a:spcAft>
          <a:spcPct val="0"/>
        </a:spcAft>
        <a:buFont typeface="Arial" pitchFamily="34" charset="0"/>
        <a:buChar char="–"/>
        <a:defRPr sz="1600" kern="1200">
          <a:solidFill>
            <a:schemeClr val="tx1"/>
          </a:solidFill>
          <a:latin typeface="Calibri" pitchFamily="34" charset="0"/>
          <a:ea typeface="ＭＳ Ｐゴシック" pitchFamily="46" charset="-128"/>
          <a:cs typeface="Calibri" pitchFamily="34" charset="0"/>
        </a:defRPr>
      </a:lvl2pPr>
      <a:lvl3pPr marL="1143000" indent="-228600" algn="l" defTabSz="457200" rtl="0" eaLnBrk="0" fontAlgn="base" hangingPunct="0">
        <a:spcBef>
          <a:spcPct val="20000"/>
        </a:spcBef>
        <a:spcAft>
          <a:spcPct val="0"/>
        </a:spcAft>
        <a:buClr>
          <a:srgbClr val="B3B3B3"/>
        </a:buClr>
        <a:buSzPct val="120000"/>
        <a:buFont typeface="Arial" pitchFamily="34" charset="0"/>
        <a:buChar char="•"/>
        <a:defRPr sz="1400" kern="1200">
          <a:solidFill>
            <a:schemeClr val="tx1"/>
          </a:solidFill>
          <a:latin typeface="Calibri" pitchFamily="34" charset="0"/>
          <a:ea typeface="ＭＳ Ｐゴシック" pitchFamily="46" charset="-128"/>
          <a:cs typeface="Calibri" pitchFamily="34" charset="0"/>
        </a:defRPr>
      </a:lvl3pPr>
      <a:lvl4pPr marL="1600200" indent="-228600" algn="l" defTabSz="457200" rtl="0" eaLnBrk="0" fontAlgn="base" hangingPunct="0">
        <a:spcBef>
          <a:spcPct val="20000"/>
        </a:spcBef>
        <a:spcAft>
          <a:spcPct val="0"/>
        </a:spcAft>
        <a:buFont typeface="Arial" pitchFamily="34" charset="0"/>
        <a:buChar char="–"/>
        <a:defRPr sz="1400" kern="1200">
          <a:solidFill>
            <a:schemeClr val="tx1"/>
          </a:solidFill>
          <a:latin typeface="Calibri" pitchFamily="34" charset="0"/>
          <a:ea typeface="ＭＳ Ｐゴシック" pitchFamily="46" charset="-128"/>
          <a:cs typeface="Calibri" pitchFamily="34" charset="0"/>
        </a:defRPr>
      </a:lvl4pPr>
      <a:lvl5pPr marL="2057400" indent="-228600" algn="l" defTabSz="457200" rtl="0" eaLnBrk="0" fontAlgn="base" hangingPunct="0">
        <a:spcBef>
          <a:spcPct val="20000"/>
        </a:spcBef>
        <a:spcAft>
          <a:spcPct val="0"/>
        </a:spcAft>
        <a:buFont typeface="Wingdings" pitchFamily="2" charset="2"/>
        <a:buChar char="§"/>
        <a:defRPr sz="1600" kern="1200">
          <a:solidFill>
            <a:schemeClr val="tx1"/>
          </a:solidFill>
          <a:latin typeface="Tahoma"/>
          <a:ea typeface="ＭＳ Ｐゴシック" pitchFamily="46" charset="-128"/>
          <a:cs typeface="Tahom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Foliennummernplatzhalter 5"/>
          <p:cNvSpPr>
            <a:spLocks noGrp="1"/>
          </p:cNvSpPr>
          <p:nvPr>
            <p:ph type="sldNum" sz="quarter" idx="4"/>
          </p:nvPr>
        </p:nvSpPr>
        <p:spPr>
          <a:xfrm>
            <a:off x="0" y="6326188"/>
            <a:ext cx="9144000" cy="365125"/>
          </a:xfrm>
          <a:prstGeom prst="rect">
            <a:avLst/>
          </a:prstGeom>
          <a:ln>
            <a:noFill/>
          </a:ln>
        </p:spPr>
        <p:txBody>
          <a:bodyPr vert="horz" wrap="square" lIns="91440" tIns="45720" rIns="91440" bIns="45720" numCol="1" anchor="ctr" anchorCtr="0" compatLnSpc="1">
            <a:prstTxWarp prst="textNoShape">
              <a:avLst/>
            </a:prstTxWarp>
          </a:bodyPr>
          <a:lstStyle>
            <a:lvl1pPr algn="ctr">
              <a:defRPr sz="1200" smtClean="0">
                <a:solidFill>
                  <a:srgbClr val="B8B8B8"/>
                </a:solidFill>
                <a:latin typeface="Tahoma" pitchFamily="34" charset="0"/>
                <a:cs typeface="Tahoma" pitchFamily="34" charset="0"/>
              </a:defRPr>
            </a:lvl1pPr>
          </a:lstStyle>
          <a:p>
            <a:pPr>
              <a:defRPr/>
            </a:pPr>
            <a:fld id="{BBC5B9C8-CF61-4C3F-9E32-498DA81E660B}" type="slidenum">
              <a:rPr lang="de-DE"/>
              <a:pPr>
                <a:defRPr/>
              </a:pPr>
              <a:t>‹Nr.›</a:t>
            </a:fld>
            <a:endParaRPr lang="de-DE"/>
          </a:p>
        </p:txBody>
      </p:sp>
      <p:sp>
        <p:nvSpPr>
          <p:cNvPr id="1027" name="Titelplatzhalter 1"/>
          <p:cNvSpPr>
            <a:spLocks noGrp="1"/>
          </p:cNvSpPr>
          <p:nvPr>
            <p:ph type="title"/>
          </p:nvPr>
        </p:nvSpPr>
        <p:spPr bwMode="auto">
          <a:xfrm>
            <a:off x="439200" y="360000"/>
            <a:ext cx="8229600" cy="774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smtClean="0"/>
              <a:t>Mastertitelformat bearbeiten</a:t>
            </a:r>
          </a:p>
        </p:txBody>
      </p:sp>
      <p:sp>
        <p:nvSpPr>
          <p:cNvPr id="1028" name="Textplatzhalter 2"/>
          <p:cNvSpPr>
            <a:spLocks noGrp="1"/>
          </p:cNvSpPr>
          <p:nvPr>
            <p:ph type="body" idx="1"/>
          </p:nvPr>
        </p:nvSpPr>
        <p:spPr bwMode="auto">
          <a:xfrm>
            <a:off x="439738" y="1431925"/>
            <a:ext cx="8247062" cy="45672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cxnSp>
        <p:nvCxnSpPr>
          <p:cNvPr id="8" name="Gerade Verbindung 7"/>
          <p:cNvCxnSpPr/>
          <p:nvPr userDrawn="1"/>
        </p:nvCxnSpPr>
        <p:spPr>
          <a:xfrm>
            <a:off x="0" y="6127750"/>
            <a:ext cx="9144000" cy="1588"/>
          </a:xfrm>
          <a:prstGeom prst="line">
            <a:avLst/>
          </a:prstGeom>
          <a:ln w="31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9" name="Rectangle 7"/>
          <p:cNvSpPr>
            <a:spLocks noChangeArrowheads="1"/>
          </p:cNvSpPr>
          <p:nvPr userDrawn="1"/>
        </p:nvSpPr>
        <p:spPr bwMode="auto">
          <a:xfrm>
            <a:off x="0" y="0"/>
            <a:ext cx="9156700" cy="228600"/>
          </a:xfrm>
          <a:prstGeom prst="rect">
            <a:avLst/>
          </a:prstGeom>
          <a:solidFill>
            <a:schemeClr val="accent1"/>
          </a:solidFill>
          <a:ln w="9525">
            <a:noFill/>
            <a:miter lim="800000"/>
            <a:headEnd/>
            <a:tailEnd/>
          </a:ln>
        </p:spPr>
        <p:txBody>
          <a:bodyPr wrap="none" lIns="0" tIns="0" rIns="0" bIns="0" anchor="ctr"/>
          <a:lstStyle/>
          <a:p>
            <a:pPr fontAlgn="auto">
              <a:spcBef>
                <a:spcPts val="0"/>
              </a:spcBef>
              <a:spcAft>
                <a:spcPts val="0"/>
              </a:spcAft>
              <a:defRPr/>
            </a:pPr>
            <a:endParaRPr lang="de-DE" dirty="0">
              <a:solidFill>
                <a:srgbClr val="658E0C"/>
              </a:solidFill>
              <a:latin typeface="+mn-lt"/>
              <a:ea typeface="+mn-ea"/>
            </a:endParaRPr>
          </a:p>
        </p:txBody>
      </p:sp>
      <p:sp>
        <p:nvSpPr>
          <p:cNvPr id="26" name="Rechteck 25"/>
          <p:cNvSpPr/>
          <p:nvPr userDrawn="1"/>
        </p:nvSpPr>
        <p:spPr bwMode="auto">
          <a:xfrm>
            <a:off x="8139113" y="6389298"/>
            <a:ext cx="200025" cy="215900"/>
          </a:xfrm>
          <a:prstGeom prst="rect">
            <a:avLst/>
          </a:prstGeom>
          <a:solidFill>
            <a:srgbClr val="6FA93B"/>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27" name="Rechteck 26"/>
          <p:cNvSpPr/>
          <p:nvPr userDrawn="1"/>
        </p:nvSpPr>
        <p:spPr bwMode="auto">
          <a:xfrm>
            <a:off x="7788275" y="6389298"/>
            <a:ext cx="198438" cy="215900"/>
          </a:xfrm>
          <a:prstGeom prst="rect">
            <a:avLst/>
          </a:prstGeom>
          <a:solidFill>
            <a:srgbClr val="00ACD3"/>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28" name="Rechteck 27"/>
          <p:cNvSpPr/>
          <p:nvPr userDrawn="1"/>
        </p:nvSpPr>
        <p:spPr bwMode="auto">
          <a:xfrm>
            <a:off x="7435850" y="6389298"/>
            <a:ext cx="200025" cy="215900"/>
          </a:xfrm>
          <a:prstGeom prst="rect">
            <a:avLst/>
          </a:prstGeom>
          <a:solidFill>
            <a:srgbClr val="114594"/>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29" name="Rechteck 28"/>
          <p:cNvSpPr/>
          <p:nvPr userDrawn="1"/>
        </p:nvSpPr>
        <p:spPr bwMode="auto">
          <a:xfrm>
            <a:off x="6381750" y="6389298"/>
            <a:ext cx="198438" cy="215900"/>
          </a:xfrm>
          <a:prstGeom prst="rect">
            <a:avLst/>
          </a:prstGeom>
          <a:solidFill>
            <a:srgbClr val="F08A00"/>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31" name="Rechteck 30"/>
          <p:cNvSpPr/>
          <p:nvPr userDrawn="1"/>
        </p:nvSpPr>
        <p:spPr bwMode="auto">
          <a:xfrm>
            <a:off x="7085013" y="6389298"/>
            <a:ext cx="198437" cy="215900"/>
          </a:xfrm>
          <a:prstGeom prst="rect">
            <a:avLst/>
          </a:prstGeom>
          <a:solidFill>
            <a:srgbClr val="8E026C"/>
          </a:solidFill>
          <a:ln w="0" cap="flat" cmpd="sng" algn="ctr">
            <a:solidFill>
              <a:srgbClr val="9B348E"/>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32" name="Rechteck 31"/>
          <p:cNvSpPr/>
          <p:nvPr userDrawn="1"/>
        </p:nvSpPr>
        <p:spPr bwMode="auto">
          <a:xfrm>
            <a:off x="6732588" y="6389298"/>
            <a:ext cx="200025" cy="215900"/>
          </a:xfrm>
          <a:prstGeom prst="rect">
            <a:avLst/>
          </a:prstGeom>
          <a:solidFill>
            <a:srgbClr val="D4021D"/>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pic>
        <p:nvPicPr>
          <p:cNvPr id="33" name="Grafik 31" descr="fokus_rgb_nur signet.wmf"/>
          <p:cNvPicPr>
            <a:picLocks noChangeAspect="1"/>
          </p:cNvPicPr>
          <p:nvPr userDrawn="1"/>
        </p:nvPicPr>
        <p:blipFill>
          <a:blip r:embed="rId7"/>
          <a:srcRect/>
          <a:stretch>
            <a:fillRect/>
          </a:stretch>
        </p:blipFill>
        <p:spPr bwMode="auto">
          <a:xfrm>
            <a:off x="8480425" y="6389298"/>
            <a:ext cx="214313" cy="215900"/>
          </a:xfrm>
          <a:prstGeom prst="rect">
            <a:avLst/>
          </a:prstGeom>
          <a:noFill/>
          <a:ln w="9525">
            <a:noFill/>
            <a:miter lim="800000"/>
            <a:headEnd/>
            <a:tailEnd/>
          </a:ln>
        </p:spPr>
      </p:pic>
      <p:sp>
        <p:nvSpPr>
          <p:cNvPr id="14" name="Rechteck 13"/>
          <p:cNvSpPr/>
          <p:nvPr userDrawn="1"/>
        </p:nvSpPr>
        <p:spPr bwMode="auto">
          <a:xfrm>
            <a:off x="6042444" y="6389298"/>
            <a:ext cx="198438" cy="215900"/>
          </a:xfrm>
          <a:prstGeom prst="rect">
            <a:avLst/>
          </a:prstGeom>
          <a:solidFill>
            <a:schemeClr val="accent2"/>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Lst>
  <p:hf sldNum="0" hdr="0" ftr="0" dt="0"/>
  <p:txStyles>
    <p:titleStyle>
      <a:lvl1pPr algn="l" defTabSz="457200" rtl="0" eaLnBrk="0" fontAlgn="base" hangingPunct="0">
        <a:spcBef>
          <a:spcPct val="0"/>
        </a:spcBef>
        <a:spcAft>
          <a:spcPct val="0"/>
        </a:spcAft>
        <a:defRPr sz="2000" b="1" kern="1200">
          <a:solidFill>
            <a:schemeClr val="tx1"/>
          </a:solidFill>
          <a:latin typeface="Calibri" pitchFamily="34" charset="0"/>
          <a:ea typeface="ＭＳ Ｐゴシック" pitchFamily="46" charset="-128"/>
          <a:cs typeface="Calibri" pitchFamily="34" charset="0"/>
        </a:defRPr>
      </a:lvl1pPr>
      <a:lvl2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2pPr>
      <a:lvl3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3pPr>
      <a:lvl4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4pPr>
      <a:lvl5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5pPr>
      <a:lvl6pPr marL="457200" algn="l" defTabSz="457200" rtl="0" fontAlgn="base">
        <a:spcBef>
          <a:spcPct val="0"/>
        </a:spcBef>
        <a:spcAft>
          <a:spcPct val="0"/>
        </a:spcAft>
        <a:defRPr sz="2000">
          <a:solidFill>
            <a:schemeClr val="tx1"/>
          </a:solidFill>
          <a:latin typeface="Tahoma" pitchFamily="34" charset="0"/>
          <a:ea typeface="ＭＳ Ｐゴシック" pitchFamily="46" charset="-128"/>
        </a:defRPr>
      </a:lvl6pPr>
      <a:lvl7pPr marL="914400" algn="l" defTabSz="457200" rtl="0" fontAlgn="base">
        <a:spcBef>
          <a:spcPct val="0"/>
        </a:spcBef>
        <a:spcAft>
          <a:spcPct val="0"/>
        </a:spcAft>
        <a:defRPr sz="2000">
          <a:solidFill>
            <a:schemeClr val="tx1"/>
          </a:solidFill>
          <a:latin typeface="Tahoma" pitchFamily="34" charset="0"/>
          <a:ea typeface="ＭＳ Ｐゴシック" pitchFamily="46" charset="-128"/>
        </a:defRPr>
      </a:lvl7pPr>
      <a:lvl8pPr marL="1371600" algn="l" defTabSz="457200" rtl="0" fontAlgn="base">
        <a:spcBef>
          <a:spcPct val="0"/>
        </a:spcBef>
        <a:spcAft>
          <a:spcPct val="0"/>
        </a:spcAft>
        <a:defRPr sz="2000">
          <a:solidFill>
            <a:schemeClr val="tx1"/>
          </a:solidFill>
          <a:latin typeface="Tahoma" pitchFamily="34" charset="0"/>
          <a:ea typeface="ＭＳ Ｐゴシック" pitchFamily="46" charset="-128"/>
        </a:defRPr>
      </a:lvl8pPr>
      <a:lvl9pPr marL="1828800" algn="l" defTabSz="457200" rtl="0" fontAlgn="base">
        <a:spcBef>
          <a:spcPct val="0"/>
        </a:spcBef>
        <a:spcAft>
          <a:spcPct val="0"/>
        </a:spcAft>
        <a:defRPr sz="2000">
          <a:solidFill>
            <a:schemeClr val="tx1"/>
          </a:solidFill>
          <a:latin typeface="Tahoma" pitchFamily="34" charset="0"/>
          <a:ea typeface="ＭＳ Ｐゴシック" pitchFamily="46" charset="-128"/>
        </a:defRPr>
      </a:lvl9pPr>
    </p:titleStyle>
    <p:bodyStyle>
      <a:lvl1pPr marL="263525" indent="-263525" algn="l" defTabSz="457200" rtl="0" eaLnBrk="0" fontAlgn="base" hangingPunct="0">
        <a:spcBef>
          <a:spcPct val="20000"/>
        </a:spcBef>
        <a:spcAft>
          <a:spcPct val="0"/>
        </a:spcAft>
        <a:buClr>
          <a:schemeClr val="accent1"/>
        </a:buClr>
        <a:buSzPct val="120000"/>
        <a:buFont typeface="Arial" pitchFamily="34" charset="0"/>
        <a:buChar char="•"/>
        <a:defRPr sz="1600" kern="1200">
          <a:solidFill>
            <a:schemeClr val="tx1"/>
          </a:solidFill>
          <a:latin typeface="Calibri" pitchFamily="34" charset="0"/>
          <a:ea typeface="ＭＳ Ｐゴシック" pitchFamily="46" charset="-128"/>
          <a:cs typeface="Calibri" pitchFamily="34" charset="0"/>
        </a:defRPr>
      </a:lvl1pPr>
      <a:lvl2pPr marL="742950" indent="-285750" algn="l" defTabSz="457200" rtl="0" eaLnBrk="0" fontAlgn="base" hangingPunct="0">
        <a:spcBef>
          <a:spcPct val="20000"/>
        </a:spcBef>
        <a:spcAft>
          <a:spcPct val="0"/>
        </a:spcAft>
        <a:buFont typeface="Arial" pitchFamily="34" charset="0"/>
        <a:buChar char="–"/>
        <a:defRPr sz="1600" kern="1200">
          <a:solidFill>
            <a:schemeClr val="tx1"/>
          </a:solidFill>
          <a:latin typeface="Calibri" pitchFamily="34" charset="0"/>
          <a:ea typeface="ＭＳ Ｐゴシック" pitchFamily="46" charset="-128"/>
          <a:cs typeface="Calibri" pitchFamily="34" charset="0"/>
        </a:defRPr>
      </a:lvl2pPr>
      <a:lvl3pPr marL="1143000" indent="-228600" algn="l" defTabSz="457200" rtl="0" eaLnBrk="0" fontAlgn="base" hangingPunct="0">
        <a:spcBef>
          <a:spcPct val="20000"/>
        </a:spcBef>
        <a:spcAft>
          <a:spcPct val="0"/>
        </a:spcAft>
        <a:buClr>
          <a:srgbClr val="B3B3B3"/>
        </a:buClr>
        <a:buSzPct val="120000"/>
        <a:buFont typeface="Arial" pitchFamily="34" charset="0"/>
        <a:buChar char="•"/>
        <a:defRPr sz="1400" kern="1200">
          <a:solidFill>
            <a:schemeClr val="tx1"/>
          </a:solidFill>
          <a:latin typeface="Calibri" pitchFamily="34" charset="0"/>
          <a:ea typeface="ＭＳ Ｐゴシック" pitchFamily="46" charset="-128"/>
          <a:cs typeface="Calibri" pitchFamily="34" charset="0"/>
        </a:defRPr>
      </a:lvl3pPr>
      <a:lvl4pPr marL="1600200" indent="-228600" algn="l" defTabSz="457200" rtl="0" eaLnBrk="0" fontAlgn="base" hangingPunct="0">
        <a:spcBef>
          <a:spcPct val="20000"/>
        </a:spcBef>
        <a:spcAft>
          <a:spcPct val="0"/>
        </a:spcAft>
        <a:buFont typeface="Arial" pitchFamily="34" charset="0"/>
        <a:buChar char="–"/>
        <a:defRPr sz="1400" kern="1200">
          <a:solidFill>
            <a:schemeClr val="tx1"/>
          </a:solidFill>
          <a:latin typeface="Calibri" pitchFamily="34" charset="0"/>
          <a:ea typeface="ＭＳ Ｐゴシック" pitchFamily="46" charset="-128"/>
          <a:cs typeface="Calibri" pitchFamily="34" charset="0"/>
        </a:defRPr>
      </a:lvl4pPr>
      <a:lvl5pPr marL="2057400" indent="-228600" algn="l" defTabSz="457200" rtl="0" eaLnBrk="0" fontAlgn="base" hangingPunct="0">
        <a:spcBef>
          <a:spcPct val="20000"/>
        </a:spcBef>
        <a:spcAft>
          <a:spcPct val="0"/>
        </a:spcAft>
        <a:buFont typeface="Wingdings" pitchFamily="2" charset="2"/>
        <a:buChar char="§"/>
        <a:defRPr sz="1600" kern="1200">
          <a:solidFill>
            <a:schemeClr val="tx1"/>
          </a:solidFill>
          <a:latin typeface="Tahoma"/>
          <a:ea typeface="ＭＳ Ｐゴシック" pitchFamily="46" charset="-128"/>
          <a:cs typeface="Tahom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Foliennummernplatzhalter 5"/>
          <p:cNvSpPr>
            <a:spLocks noGrp="1"/>
          </p:cNvSpPr>
          <p:nvPr>
            <p:ph type="sldNum" sz="quarter" idx="4"/>
          </p:nvPr>
        </p:nvSpPr>
        <p:spPr>
          <a:xfrm>
            <a:off x="0" y="6326188"/>
            <a:ext cx="9144000" cy="365125"/>
          </a:xfrm>
          <a:prstGeom prst="rect">
            <a:avLst/>
          </a:prstGeom>
          <a:ln>
            <a:noFill/>
          </a:ln>
        </p:spPr>
        <p:txBody>
          <a:bodyPr vert="horz" wrap="square" lIns="91440" tIns="45720" rIns="91440" bIns="45720" numCol="1" anchor="ctr" anchorCtr="0" compatLnSpc="1">
            <a:prstTxWarp prst="textNoShape">
              <a:avLst/>
            </a:prstTxWarp>
          </a:bodyPr>
          <a:lstStyle>
            <a:lvl1pPr algn="ctr">
              <a:defRPr sz="1200" smtClean="0">
                <a:solidFill>
                  <a:srgbClr val="B8B8B8"/>
                </a:solidFill>
                <a:latin typeface="Tahoma" pitchFamily="34" charset="0"/>
                <a:cs typeface="Tahoma" pitchFamily="34" charset="0"/>
              </a:defRPr>
            </a:lvl1pPr>
          </a:lstStyle>
          <a:p>
            <a:pPr>
              <a:defRPr/>
            </a:pPr>
            <a:fld id="{BBC5B9C8-CF61-4C3F-9E32-498DA81E660B}" type="slidenum">
              <a:rPr lang="de-DE"/>
              <a:pPr>
                <a:defRPr/>
              </a:pPr>
              <a:t>‹Nr.›</a:t>
            </a:fld>
            <a:endParaRPr lang="de-DE"/>
          </a:p>
        </p:txBody>
      </p:sp>
      <p:sp>
        <p:nvSpPr>
          <p:cNvPr id="1027" name="Titelplatzhalter 1"/>
          <p:cNvSpPr>
            <a:spLocks noGrp="1"/>
          </p:cNvSpPr>
          <p:nvPr>
            <p:ph type="title"/>
          </p:nvPr>
        </p:nvSpPr>
        <p:spPr bwMode="auto">
          <a:xfrm>
            <a:off x="439200" y="360000"/>
            <a:ext cx="8229600" cy="774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smtClean="0"/>
              <a:t>Mastertitelformat bearbeiten</a:t>
            </a:r>
          </a:p>
        </p:txBody>
      </p:sp>
      <p:sp>
        <p:nvSpPr>
          <p:cNvPr id="1028" name="Textplatzhalter 2"/>
          <p:cNvSpPr>
            <a:spLocks noGrp="1"/>
          </p:cNvSpPr>
          <p:nvPr>
            <p:ph type="body" idx="1"/>
          </p:nvPr>
        </p:nvSpPr>
        <p:spPr bwMode="auto">
          <a:xfrm>
            <a:off x="439738" y="1431925"/>
            <a:ext cx="8247062" cy="45672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cxnSp>
        <p:nvCxnSpPr>
          <p:cNvPr id="8" name="Gerade Verbindung 7"/>
          <p:cNvCxnSpPr/>
          <p:nvPr userDrawn="1"/>
        </p:nvCxnSpPr>
        <p:spPr>
          <a:xfrm>
            <a:off x="0" y="6127750"/>
            <a:ext cx="9144000" cy="1588"/>
          </a:xfrm>
          <a:prstGeom prst="line">
            <a:avLst/>
          </a:prstGeom>
          <a:ln w="31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9" name="Rectangle 7"/>
          <p:cNvSpPr>
            <a:spLocks noChangeArrowheads="1"/>
          </p:cNvSpPr>
          <p:nvPr userDrawn="1"/>
        </p:nvSpPr>
        <p:spPr bwMode="auto">
          <a:xfrm>
            <a:off x="0" y="0"/>
            <a:ext cx="9156700" cy="228600"/>
          </a:xfrm>
          <a:prstGeom prst="rect">
            <a:avLst/>
          </a:prstGeom>
          <a:solidFill>
            <a:schemeClr val="accent2"/>
          </a:solidFill>
          <a:ln w="9525">
            <a:noFill/>
            <a:miter lim="800000"/>
            <a:headEnd/>
            <a:tailEnd/>
          </a:ln>
        </p:spPr>
        <p:txBody>
          <a:bodyPr wrap="none" lIns="0" tIns="0" rIns="0" bIns="0" anchor="ctr"/>
          <a:lstStyle/>
          <a:p>
            <a:pPr fontAlgn="auto">
              <a:spcBef>
                <a:spcPts val="0"/>
              </a:spcBef>
              <a:spcAft>
                <a:spcPts val="0"/>
              </a:spcAft>
              <a:defRPr/>
            </a:pPr>
            <a:endParaRPr lang="de-DE" dirty="0">
              <a:solidFill>
                <a:srgbClr val="658E0C"/>
              </a:solidFill>
              <a:latin typeface="+mn-lt"/>
              <a:ea typeface="+mn-ea"/>
            </a:endParaRPr>
          </a:p>
        </p:txBody>
      </p:sp>
      <p:sp>
        <p:nvSpPr>
          <p:cNvPr id="26" name="Rechteck 25"/>
          <p:cNvSpPr/>
          <p:nvPr userDrawn="1"/>
        </p:nvSpPr>
        <p:spPr bwMode="auto">
          <a:xfrm>
            <a:off x="8139113" y="6389298"/>
            <a:ext cx="200025" cy="215900"/>
          </a:xfrm>
          <a:prstGeom prst="rect">
            <a:avLst/>
          </a:prstGeom>
          <a:solidFill>
            <a:srgbClr val="6FA93B"/>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27" name="Rechteck 26"/>
          <p:cNvSpPr/>
          <p:nvPr userDrawn="1"/>
        </p:nvSpPr>
        <p:spPr bwMode="auto">
          <a:xfrm>
            <a:off x="7788275" y="6389298"/>
            <a:ext cx="198438" cy="215900"/>
          </a:xfrm>
          <a:prstGeom prst="rect">
            <a:avLst/>
          </a:prstGeom>
          <a:solidFill>
            <a:srgbClr val="00ACD3"/>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28" name="Rechteck 27"/>
          <p:cNvSpPr/>
          <p:nvPr userDrawn="1"/>
        </p:nvSpPr>
        <p:spPr bwMode="auto">
          <a:xfrm>
            <a:off x="7435850" y="6389298"/>
            <a:ext cx="200025" cy="215900"/>
          </a:xfrm>
          <a:prstGeom prst="rect">
            <a:avLst/>
          </a:prstGeom>
          <a:solidFill>
            <a:srgbClr val="114594"/>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29" name="Rechteck 28"/>
          <p:cNvSpPr/>
          <p:nvPr userDrawn="1"/>
        </p:nvSpPr>
        <p:spPr bwMode="auto">
          <a:xfrm>
            <a:off x="6381750" y="6389298"/>
            <a:ext cx="198438" cy="215900"/>
          </a:xfrm>
          <a:prstGeom prst="rect">
            <a:avLst/>
          </a:prstGeom>
          <a:solidFill>
            <a:srgbClr val="F08A00"/>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31" name="Rechteck 30"/>
          <p:cNvSpPr/>
          <p:nvPr userDrawn="1"/>
        </p:nvSpPr>
        <p:spPr bwMode="auto">
          <a:xfrm>
            <a:off x="7085013" y="6389298"/>
            <a:ext cx="198437" cy="215900"/>
          </a:xfrm>
          <a:prstGeom prst="rect">
            <a:avLst/>
          </a:prstGeom>
          <a:solidFill>
            <a:srgbClr val="8E026C"/>
          </a:solidFill>
          <a:ln w="0" cap="flat" cmpd="sng" algn="ctr">
            <a:solidFill>
              <a:srgbClr val="9B348E"/>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32" name="Rechteck 31"/>
          <p:cNvSpPr/>
          <p:nvPr userDrawn="1"/>
        </p:nvSpPr>
        <p:spPr bwMode="auto">
          <a:xfrm>
            <a:off x="6732588" y="6389298"/>
            <a:ext cx="200025" cy="215900"/>
          </a:xfrm>
          <a:prstGeom prst="rect">
            <a:avLst/>
          </a:prstGeom>
          <a:solidFill>
            <a:srgbClr val="D4021D"/>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pic>
        <p:nvPicPr>
          <p:cNvPr id="33" name="Grafik 31" descr="fokus_rgb_nur signet.wmf"/>
          <p:cNvPicPr>
            <a:picLocks noChangeAspect="1"/>
          </p:cNvPicPr>
          <p:nvPr userDrawn="1"/>
        </p:nvPicPr>
        <p:blipFill>
          <a:blip r:embed="rId7"/>
          <a:srcRect/>
          <a:stretch>
            <a:fillRect/>
          </a:stretch>
        </p:blipFill>
        <p:spPr bwMode="auto">
          <a:xfrm>
            <a:off x="8480425" y="6389298"/>
            <a:ext cx="214313" cy="215900"/>
          </a:xfrm>
          <a:prstGeom prst="rect">
            <a:avLst/>
          </a:prstGeom>
          <a:noFill/>
          <a:ln w="9525">
            <a:noFill/>
            <a:miter lim="800000"/>
            <a:headEnd/>
            <a:tailEnd/>
          </a:ln>
        </p:spPr>
      </p:pic>
      <p:sp>
        <p:nvSpPr>
          <p:cNvPr id="14" name="Rechteck 13"/>
          <p:cNvSpPr/>
          <p:nvPr userDrawn="1"/>
        </p:nvSpPr>
        <p:spPr bwMode="auto">
          <a:xfrm>
            <a:off x="6042444" y="6389298"/>
            <a:ext cx="198438" cy="215900"/>
          </a:xfrm>
          <a:prstGeom prst="rect">
            <a:avLst/>
          </a:prstGeom>
          <a:solidFill>
            <a:schemeClr val="accent2"/>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Lst>
  <p:hf sldNum="0" hdr="0" ftr="0" dt="0"/>
  <p:txStyles>
    <p:titleStyle>
      <a:lvl1pPr algn="l" defTabSz="457200" rtl="0" eaLnBrk="0" fontAlgn="base" hangingPunct="0">
        <a:spcBef>
          <a:spcPct val="0"/>
        </a:spcBef>
        <a:spcAft>
          <a:spcPct val="0"/>
        </a:spcAft>
        <a:defRPr sz="2000" b="1" kern="1200">
          <a:solidFill>
            <a:schemeClr val="tx1"/>
          </a:solidFill>
          <a:latin typeface="Calibri" pitchFamily="34" charset="0"/>
          <a:ea typeface="ＭＳ Ｐゴシック" pitchFamily="46" charset="-128"/>
          <a:cs typeface="Calibri" pitchFamily="34" charset="0"/>
        </a:defRPr>
      </a:lvl1pPr>
      <a:lvl2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2pPr>
      <a:lvl3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3pPr>
      <a:lvl4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4pPr>
      <a:lvl5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5pPr>
      <a:lvl6pPr marL="457200" algn="l" defTabSz="457200" rtl="0" fontAlgn="base">
        <a:spcBef>
          <a:spcPct val="0"/>
        </a:spcBef>
        <a:spcAft>
          <a:spcPct val="0"/>
        </a:spcAft>
        <a:defRPr sz="2000">
          <a:solidFill>
            <a:schemeClr val="tx1"/>
          </a:solidFill>
          <a:latin typeface="Tahoma" pitchFamily="34" charset="0"/>
          <a:ea typeface="ＭＳ Ｐゴシック" pitchFamily="46" charset="-128"/>
        </a:defRPr>
      </a:lvl6pPr>
      <a:lvl7pPr marL="914400" algn="l" defTabSz="457200" rtl="0" fontAlgn="base">
        <a:spcBef>
          <a:spcPct val="0"/>
        </a:spcBef>
        <a:spcAft>
          <a:spcPct val="0"/>
        </a:spcAft>
        <a:defRPr sz="2000">
          <a:solidFill>
            <a:schemeClr val="tx1"/>
          </a:solidFill>
          <a:latin typeface="Tahoma" pitchFamily="34" charset="0"/>
          <a:ea typeface="ＭＳ Ｐゴシック" pitchFamily="46" charset="-128"/>
        </a:defRPr>
      </a:lvl7pPr>
      <a:lvl8pPr marL="1371600" algn="l" defTabSz="457200" rtl="0" fontAlgn="base">
        <a:spcBef>
          <a:spcPct val="0"/>
        </a:spcBef>
        <a:spcAft>
          <a:spcPct val="0"/>
        </a:spcAft>
        <a:defRPr sz="2000">
          <a:solidFill>
            <a:schemeClr val="tx1"/>
          </a:solidFill>
          <a:latin typeface="Tahoma" pitchFamily="34" charset="0"/>
          <a:ea typeface="ＭＳ Ｐゴシック" pitchFamily="46" charset="-128"/>
        </a:defRPr>
      </a:lvl8pPr>
      <a:lvl9pPr marL="1828800" algn="l" defTabSz="457200" rtl="0" fontAlgn="base">
        <a:spcBef>
          <a:spcPct val="0"/>
        </a:spcBef>
        <a:spcAft>
          <a:spcPct val="0"/>
        </a:spcAft>
        <a:defRPr sz="2000">
          <a:solidFill>
            <a:schemeClr val="tx1"/>
          </a:solidFill>
          <a:latin typeface="Tahoma" pitchFamily="34" charset="0"/>
          <a:ea typeface="ＭＳ Ｐゴシック" pitchFamily="46" charset="-128"/>
        </a:defRPr>
      </a:lvl9pPr>
    </p:titleStyle>
    <p:bodyStyle>
      <a:lvl1pPr marL="263525" indent="-263525" algn="l" defTabSz="457200" rtl="0" eaLnBrk="0" fontAlgn="base" hangingPunct="0">
        <a:spcBef>
          <a:spcPct val="20000"/>
        </a:spcBef>
        <a:spcAft>
          <a:spcPct val="0"/>
        </a:spcAft>
        <a:buClr>
          <a:schemeClr val="accent2"/>
        </a:buClr>
        <a:buSzPct val="120000"/>
        <a:buFont typeface="Arial" pitchFamily="34" charset="0"/>
        <a:buChar char="•"/>
        <a:defRPr sz="1600" kern="1200">
          <a:solidFill>
            <a:schemeClr val="tx1"/>
          </a:solidFill>
          <a:latin typeface="Calibri" pitchFamily="34" charset="0"/>
          <a:ea typeface="ＭＳ Ｐゴシック" pitchFamily="46" charset="-128"/>
          <a:cs typeface="Calibri" pitchFamily="34" charset="0"/>
        </a:defRPr>
      </a:lvl1pPr>
      <a:lvl2pPr marL="742950" indent="-285750" algn="l" defTabSz="457200" rtl="0" eaLnBrk="0" fontAlgn="base" hangingPunct="0">
        <a:spcBef>
          <a:spcPct val="20000"/>
        </a:spcBef>
        <a:spcAft>
          <a:spcPct val="0"/>
        </a:spcAft>
        <a:buFont typeface="Arial" pitchFamily="34" charset="0"/>
        <a:buChar char="–"/>
        <a:defRPr sz="1600" kern="1200">
          <a:solidFill>
            <a:schemeClr val="tx1"/>
          </a:solidFill>
          <a:latin typeface="Calibri" pitchFamily="34" charset="0"/>
          <a:ea typeface="ＭＳ Ｐゴシック" pitchFamily="46" charset="-128"/>
          <a:cs typeface="Calibri" pitchFamily="34" charset="0"/>
        </a:defRPr>
      </a:lvl2pPr>
      <a:lvl3pPr marL="1143000" indent="-228600" algn="l" defTabSz="457200" rtl="0" eaLnBrk="0" fontAlgn="base" hangingPunct="0">
        <a:spcBef>
          <a:spcPct val="20000"/>
        </a:spcBef>
        <a:spcAft>
          <a:spcPct val="0"/>
        </a:spcAft>
        <a:buClr>
          <a:srgbClr val="B3B3B3"/>
        </a:buClr>
        <a:buSzPct val="120000"/>
        <a:buFont typeface="Arial" pitchFamily="34" charset="0"/>
        <a:buChar char="•"/>
        <a:defRPr sz="1400" kern="1200">
          <a:solidFill>
            <a:schemeClr val="tx1"/>
          </a:solidFill>
          <a:latin typeface="Calibri" pitchFamily="34" charset="0"/>
          <a:ea typeface="ＭＳ Ｐゴシック" pitchFamily="46" charset="-128"/>
          <a:cs typeface="Calibri" pitchFamily="34" charset="0"/>
        </a:defRPr>
      </a:lvl3pPr>
      <a:lvl4pPr marL="1600200" indent="-228600" algn="l" defTabSz="457200" rtl="0" eaLnBrk="0" fontAlgn="base" hangingPunct="0">
        <a:spcBef>
          <a:spcPct val="20000"/>
        </a:spcBef>
        <a:spcAft>
          <a:spcPct val="0"/>
        </a:spcAft>
        <a:buFont typeface="Arial" pitchFamily="34" charset="0"/>
        <a:buChar char="–"/>
        <a:defRPr sz="1400" kern="1200">
          <a:solidFill>
            <a:schemeClr val="tx1"/>
          </a:solidFill>
          <a:latin typeface="Calibri" pitchFamily="34" charset="0"/>
          <a:ea typeface="ＭＳ Ｐゴシック" pitchFamily="46" charset="-128"/>
          <a:cs typeface="Calibri" pitchFamily="34" charset="0"/>
        </a:defRPr>
      </a:lvl4pPr>
      <a:lvl5pPr marL="2057400" indent="-228600" algn="l" defTabSz="457200" rtl="0" eaLnBrk="0" fontAlgn="base" hangingPunct="0">
        <a:spcBef>
          <a:spcPct val="20000"/>
        </a:spcBef>
        <a:spcAft>
          <a:spcPct val="0"/>
        </a:spcAft>
        <a:buFont typeface="Wingdings" pitchFamily="2" charset="2"/>
        <a:buChar char="§"/>
        <a:defRPr sz="1600" kern="1200">
          <a:solidFill>
            <a:schemeClr val="tx1"/>
          </a:solidFill>
          <a:latin typeface="Tahoma"/>
          <a:ea typeface="ＭＳ Ｐゴシック" pitchFamily="46" charset="-128"/>
          <a:cs typeface="Tahom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Foliennummernplatzhalter 5"/>
          <p:cNvSpPr>
            <a:spLocks noGrp="1"/>
          </p:cNvSpPr>
          <p:nvPr>
            <p:ph type="sldNum" sz="quarter" idx="4"/>
          </p:nvPr>
        </p:nvSpPr>
        <p:spPr>
          <a:xfrm>
            <a:off x="0" y="6326188"/>
            <a:ext cx="9144000" cy="365125"/>
          </a:xfrm>
          <a:prstGeom prst="rect">
            <a:avLst/>
          </a:prstGeom>
          <a:ln>
            <a:noFill/>
          </a:ln>
        </p:spPr>
        <p:txBody>
          <a:bodyPr vert="horz" wrap="square" lIns="91440" tIns="45720" rIns="91440" bIns="45720" numCol="1" anchor="ctr" anchorCtr="0" compatLnSpc="1">
            <a:prstTxWarp prst="textNoShape">
              <a:avLst/>
            </a:prstTxWarp>
          </a:bodyPr>
          <a:lstStyle>
            <a:lvl1pPr algn="ctr">
              <a:defRPr sz="1200" smtClean="0">
                <a:solidFill>
                  <a:srgbClr val="B8B8B8"/>
                </a:solidFill>
                <a:latin typeface="Tahoma" pitchFamily="34" charset="0"/>
                <a:cs typeface="Tahoma" pitchFamily="34" charset="0"/>
              </a:defRPr>
            </a:lvl1pPr>
          </a:lstStyle>
          <a:p>
            <a:pPr>
              <a:defRPr/>
            </a:pPr>
            <a:fld id="{BBC5B9C8-CF61-4C3F-9E32-498DA81E660B}" type="slidenum">
              <a:rPr lang="de-DE"/>
              <a:pPr>
                <a:defRPr/>
              </a:pPr>
              <a:t>‹Nr.›</a:t>
            </a:fld>
            <a:endParaRPr lang="de-DE"/>
          </a:p>
        </p:txBody>
      </p:sp>
      <p:sp>
        <p:nvSpPr>
          <p:cNvPr id="1027" name="Titelplatzhalter 1"/>
          <p:cNvSpPr>
            <a:spLocks noGrp="1"/>
          </p:cNvSpPr>
          <p:nvPr>
            <p:ph type="title"/>
          </p:nvPr>
        </p:nvSpPr>
        <p:spPr bwMode="auto">
          <a:xfrm>
            <a:off x="439200" y="360000"/>
            <a:ext cx="8229600" cy="774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smtClean="0"/>
              <a:t>Mastertitelformat bearbeiten</a:t>
            </a:r>
          </a:p>
        </p:txBody>
      </p:sp>
      <p:sp>
        <p:nvSpPr>
          <p:cNvPr id="1028" name="Textplatzhalter 2"/>
          <p:cNvSpPr>
            <a:spLocks noGrp="1"/>
          </p:cNvSpPr>
          <p:nvPr>
            <p:ph type="body" idx="1"/>
          </p:nvPr>
        </p:nvSpPr>
        <p:spPr bwMode="auto">
          <a:xfrm>
            <a:off x="439738" y="1431925"/>
            <a:ext cx="8247062" cy="45672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cxnSp>
        <p:nvCxnSpPr>
          <p:cNvPr id="8" name="Gerade Verbindung 7"/>
          <p:cNvCxnSpPr/>
          <p:nvPr userDrawn="1"/>
        </p:nvCxnSpPr>
        <p:spPr>
          <a:xfrm>
            <a:off x="0" y="6127750"/>
            <a:ext cx="9144000" cy="1588"/>
          </a:xfrm>
          <a:prstGeom prst="line">
            <a:avLst/>
          </a:prstGeom>
          <a:ln w="31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9" name="Rectangle 7"/>
          <p:cNvSpPr>
            <a:spLocks noChangeArrowheads="1"/>
          </p:cNvSpPr>
          <p:nvPr userDrawn="1"/>
        </p:nvSpPr>
        <p:spPr bwMode="auto">
          <a:xfrm>
            <a:off x="0" y="0"/>
            <a:ext cx="9156700" cy="228600"/>
          </a:xfrm>
          <a:prstGeom prst="rect">
            <a:avLst/>
          </a:prstGeom>
          <a:solidFill>
            <a:schemeClr val="tx2"/>
          </a:solidFill>
          <a:ln w="9525">
            <a:noFill/>
            <a:miter lim="800000"/>
            <a:headEnd/>
            <a:tailEnd/>
          </a:ln>
        </p:spPr>
        <p:txBody>
          <a:bodyPr wrap="none" lIns="0" tIns="0" rIns="0" bIns="0" anchor="ctr"/>
          <a:lstStyle/>
          <a:p>
            <a:pPr fontAlgn="auto">
              <a:spcBef>
                <a:spcPts val="0"/>
              </a:spcBef>
              <a:spcAft>
                <a:spcPts val="0"/>
              </a:spcAft>
              <a:defRPr/>
            </a:pPr>
            <a:endParaRPr lang="de-DE" dirty="0">
              <a:solidFill>
                <a:srgbClr val="658E0C"/>
              </a:solidFill>
              <a:latin typeface="+mn-lt"/>
              <a:ea typeface="+mn-ea"/>
            </a:endParaRPr>
          </a:p>
        </p:txBody>
      </p:sp>
      <p:sp>
        <p:nvSpPr>
          <p:cNvPr id="26" name="Rechteck 25"/>
          <p:cNvSpPr/>
          <p:nvPr userDrawn="1"/>
        </p:nvSpPr>
        <p:spPr bwMode="auto">
          <a:xfrm>
            <a:off x="8139113" y="6389298"/>
            <a:ext cx="200025" cy="215900"/>
          </a:xfrm>
          <a:prstGeom prst="rect">
            <a:avLst/>
          </a:prstGeom>
          <a:solidFill>
            <a:srgbClr val="6FA93B"/>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27" name="Rechteck 26"/>
          <p:cNvSpPr/>
          <p:nvPr userDrawn="1"/>
        </p:nvSpPr>
        <p:spPr bwMode="auto">
          <a:xfrm>
            <a:off x="7788275" y="6389298"/>
            <a:ext cx="198438" cy="215900"/>
          </a:xfrm>
          <a:prstGeom prst="rect">
            <a:avLst/>
          </a:prstGeom>
          <a:solidFill>
            <a:srgbClr val="00ACD3"/>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28" name="Rechteck 27"/>
          <p:cNvSpPr/>
          <p:nvPr userDrawn="1"/>
        </p:nvSpPr>
        <p:spPr bwMode="auto">
          <a:xfrm>
            <a:off x="7435850" y="6389298"/>
            <a:ext cx="200025" cy="215900"/>
          </a:xfrm>
          <a:prstGeom prst="rect">
            <a:avLst/>
          </a:prstGeom>
          <a:solidFill>
            <a:srgbClr val="114594"/>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29" name="Rechteck 28"/>
          <p:cNvSpPr/>
          <p:nvPr userDrawn="1"/>
        </p:nvSpPr>
        <p:spPr bwMode="auto">
          <a:xfrm>
            <a:off x="6381750" y="6389298"/>
            <a:ext cx="198438" cy="215900"/>
          </a:xfrm>
          <a:prstGeom prst="rect">
            <a:avLst/>
          </a:prstGeom>
          <a:solidFill>
            <a:srgbClr val="F08A00"/>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31" name="Rechteck 30"/>
          <p:cNvSpPr/>
          <p:nvPr userDrawn="1"/>
        </p:nvSpPr>
        <p:spPr bwMode="auto">
          <a:xfrm>
            <a:off x="7085013" y="6389298"/>
            <a:ext cx="198437" cy="215900"/>
          </a:xfrm>
          <a:prstGeom prst="rect">
            <a:avLst/>
          </a:prstGeom>
          <a:solidFill>
            <a:srgbClr val="8E026C"/>
          </a:solidFill>
          <a:ln w="0" cap="flat" cmpd="sng" algn="ctr">
            <a:solidFill>
              <a:srgbClr val="9B348E"/>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32" name="Rechteck 31"/>
          <p:cNvSpPr/>
          <p:nvPr userDrawn="1"/>
        </p:nvSpPr>
        <p:spPr bwMode="auto">
          <a:xfrm>
            <a:off x="6732588" y="6389298"/>
            <a:ext cx="200025" cy="215900"/>
          </a:xfrm>
          <a:prstGeom prst="rect">
            <a:avLst/>
          </a:prstGeom>
          <a:solidFill>
            <a:srgbClr val="D4021D"/>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pic>
        <p:nvPicPr>
          <p:cNvPr id="33" name="Grafik 31" descr="fokus_rgb_nur signet.wmf"/>
          <p:cNvPicPr>
            <a:picLocks noChangeAspect="1"/>
          </p:cNvPicPr>
          <p:nvPr userDrawn="1"/>
        </p:nvPicPr>
        <p:blipFill>
          <a:blip r:embed="rId7"/>
          <a:srcRect/>
          <a:stretch>
            <a:fillRect/>
          </a:stretch>
        </p:blipFill>
        <p:spPr bwMode="auto">
          <a:xfrm>
            <a:off x="8480425" y="6389298"/>
            <a:ext cx="214313" cy="215900"/>
          </a:xfrm>
          <a:prstGeom prst="rect">
            <a:avLst/>
          </a:prstGeom>
          <a:noFill/>
          <a:ln w="9525">
            <a:noFill/>
            <a:miter lim="800000"/>
            <a:headEnd/>
            <a:tailEnd/>
          </a:ln>
        </p:spPr>
      </p:pic>
      <p:sp>
        <p:nvSpPr>
          <p:cNvPr id="14" name="Rechteck 13"/>
          <p:cNvSpPr/>
          <p:nvPr userDrawn="1"/>
        </p:nvSpPr>
        <p:spPr bwMode="auto">
          <a:xfrm>
            <a:off x="6042444" y="6389298"/>
            <a:ext cx="198438" cy="215900"/>
          </a:xfrm>
          <a:prstGeom prst="rect">
            <a:avLst/>
          </a:prstGeom>
          <a:solidFill>
            <a:schemeClr val="accent2"/>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Lst>
  <p:hf sldNum="0" hdr="0" ftr="0" dt="0"/>
  <p:txStyles>
    <p:titleStyle>
      <a:lvl1pPr algn="l" defTabSz="457200" rtl="0" eaLnBrk="0" fontAlgn="base" hangingPunct="0">
        <a:spcBef>
          <a:spcPct val="0"/>
        </a:spcBef>
        <a:spcAft>
          <a:spcPct val="0"/>
        </a:spcAft>
        <a:defRPr sz="2000" b="1" kern="1200">
          <a:solidFill>
            <a:schemeClr val="tx1"/>
          </a:solidFill>
          <a:latin typeface="Calibri" pitchFamily="34" charset="0"/>
          <a:ea typeface="ＭＳ Ｐゴシック" pitchFamily="46" charset="-128"/>
          <a:cs typeface="Calibri" pitchFamily="34" charset="0"/>
        </a:defRPr>
      </a:lvl1pPr>
      <a:lvl2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2pPr>
      <a:lvl3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3pPr>
      <a:lvl4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4pPr>
      <a:lvl5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5pPr>
      <a:lvl6pPr marL="457200" algn="l" defTabSz="457200" rtl="0" fontAlgn="base">
        <a:spcBef>
          <a:spcPct val="0"/>
        </a:spcBef>
        <a:spcAft>
          <a:spcPct val="0"/>
        </a:spcAft>
        <a:defRPr sz="2000">
          <a:solidFill>
            <a:schemeClr val="tx1"/>
          </a:solidFill>
          <a:latin typeface="Tahoma" pitchFamily="34" charset="0"/>
          <a:ea typeface="ＭＳ Ｐゴシック" pitchFamily="46" charset="-128"/>
        </a:defRPr>
      </a:lvl6pPr>
      <a:lvl7pPr marL="914400" algn="l" defTabSz="457200" rtl="0" fontAlgn="base">
        <a:spcBef>
          <a:spcPct val="0"/>
        </a:spcBef>
        <a:spcAft>
          <a:spcPct val="0"/>
        </a:spcAft>
        <a:defRPr sz="2000">
          <a:solidFill>
            <a:schemeClr val="tx1"/>
          </a:solidFill>
          <a:latin typeface="Tahoma" pitchFamily="34" charset="0"/>
          <a:ea typeface="ＭＳ Ｐゴシック" pitchFamily="46" charset="-128"/>
        </a:defRPr>
      </a:lvl7pPr>
      <a:lvl8pPr marL="1371600" algn="l" defTabSz="457200" rtl="0" fontAlgn="base">
        <a:spcBef>
          <a:spcPct val="0"/>
        </a:spcBef>
        <a:spcAft>
          <a:spcPct val="0"/>
        </a:spcAft>
        <a:defRPr sz="2000">
          <a:solidFill>
            <a:schemeClr val="tx1"/>
          </a:solidFill>
          <a:latin typeface="Tahoma" pitchFamily="34" charset="0"/>
          <a:ea typeface="ＭＳ Ｐゴシック" pitchFamily="46" charset="-128"/>
        </a:defRPr>
      </a:lvl8pPr>
      <a:lvl9pPr marL="1828800" algn="l" defTabSz="457200" rtl="0" fontAlgn="base">
        <a:spcBef>
          <a:spcPct val="0"/>
        </a:spcBef>
        <a:spcAft>
          <a:spcPct val="0"/>
        </a:spcAft>
        <a:defRPr sz="2000">
          <a:solidFill>
            <a:schemeClr val="tx1"/>
          </a:solidFill>
          <a:latin typeface="Tahoma" pitchFamily="34" charset="0"/>
          <a:ea typeface="ＭＳ Ｐゴシック" pitchFamily="46" charset="-128"/>
        </a:defRPr>
      </a:lvl9pPr>
    </p:titleStyle>
    <p:bodyStyle>
      <a:lvl1pPr marL="263525" indent="-263525" algn="l" defTabSz="457200" rtl="0" eaLnBrk="0" fontAlgn="base" hangingPunct="0">
        <a:spcBef>
          <a:spcPct val="20000"/>
        </a:spcBef>
        <a:spcAft>
          <a:spcPct val="0"/>
        </a:spcAft>
        <a:buClr>
          <a:schemeClr val="tx2"/>
        </a:buClr>
        <a:buSzPct val="120000"/>
        <a:buFont typeface="Arial" pitchFamily="34" charset="0"/>
        <a:buChar char="•"/>
        <a:defRPr sz="1600" kern="1200">
          <a:solidFill>
            <a:schemeClr val="tx1"/>
          </a:solidFill>
          <a:latin typeface="Calibri" pitchFamily="34" charset="0"/>
          <a:ea typeface="ＭＳ Ｐゴシック" pitchFamily="46" charset="-128"/>
          <a:cs typeface="Calibri" pitchFamily="34" charset="0"/>
        </a:defRPr>
      </a:lvl1pPr>
      <a:lvl2pPr marL="742950" indent="-285750" algn="l" defTabSz="457200" rtl="0" eaLnBrk="0" fontAlgn="base" hangingPunct="0">
        <a:spcBef>
          <a:spcPct val="20000"/>
        </a:spcBef>
        <a:spcAft>
          <a:spcPct val="0"/>
        </a:spcAft>
        <a:buFont typeface="Arial" pitchFamily="34" charset="0"/>
        <a:buChar char="–"/>
        <a:defRPr sz="1600" kern="1200">
          <a:solidFill>
            <a:schemeClr val="tx1"/>
          </a:solidFill>
          <a:latin typeface="Calibri" pitchFamily="34" charset="0"/>
          <a:ea typeface="ＭＳ Ｐゴシック" pitchFamily="46" charset="-128"/>
          <a:cs typeface="Calibri" pitchFamily="34" charset="0"/>
        </a:defRPr>
      </a:lvl2pPr>
      <a:lvl3pPr marL="1143000" indent="-228600" algn="l" defTabSz="457200" rtl="0" eaLnBrk="0" fontAlgn="base" hangingPunct="0">
        <a:spcBef>
          <a:spcPct val="20000"/>
        </a:spcBef>
        <a:spcAft>
          <a:spcPct val="0"/>
        </a:spcAft>
        <a:buClr>
          <a:srgbClr val="B3B3B3"/>
        </a:buClr>
        <a:buSzPct val="120000"/>
        <a:buFont typeface="Arial" pitchFamily="34" charset="0"/>
        <a:buChar char="•"/>
        <a:defRPr sz="1400" kern="1200">
          <a:solidFill>
            <a:schemeClr val="tx1"/>
          </a:solidFill>
          <a:latin typeface="Calibri" pitchFamily="34" charset="0"/>
          <a:ea typeface="ＭＳ Ｐゴシック" pitchFamily="46" charset="-128"/>
          <a:cs typeface="Calibri" pitchFamily="34" charset="0"/>
        </a:defRPr>
      </a:lvl3pPr>
      <a:lvl4pPr marL="1600200" indent="-228600" algn="l" defTabSz="457200" rtl="0" eaLnBrk="0" fontAlgn="base" hangingPunct="0">
        <a:spcBef>
          <a:spcPct val="20000"/>
        </a:spcBef>
        <a:spcAft>
          <a:spcPct val="0"/>
        </a:spcAft>
        <a:buFont typeface="Arial" pitchFamily="34" charset="0"/>
        <a:buChar char="–"/>
        <a:defRPr sz="1400" kern="1200">
          <a:solidFill>
            <a:schemeClr val="tx1"/>
          </a:solidFill>
          <a:latin typeface="Calibri" pitchFamily="34" charset="0"/>
          <a:ea typeface="ＭＳ Ｐゴシック" pitchFamily="46" charset="-128"/>
          <a:cs typeface="Calibri" pitchFamily="34" charset="0"/>
        </a:defRPr>
      </a:lvl4pPr>
      <a:lvl5pPr marL="2057400" indent="-228600" algn="l" defTabSz="457200" rtl="0" eaLnBrk="0" fontAlgn="base" hangingPunct="0">
        <a:spcBef>
          <a:spcPct val="20000"/>
        </a:spcBef>
        <a:spcAft>
          <a:spcPct val="0"/>
        </a:spcAft>
        <a:buFont typeface="Wingdings" pitchFamily="2" charset="2"/>
        <a:buChar char="§"/>
        <a:defRPr sz="1600" kern="1200">
          <a:solidFill>
            <a:schemeClr val="tx1"/>
          </a:solidFill>
          <a:latin typeface="Tahoma"/>
          <a:ea typeface="ＭＳ Ｐゴシック" pitchFamily="46" charset="-128"/>
          <a:cs typeface="Tahom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Foliennummernplatzhalter 5"/>
          <p:cNvSpPr>
            <a:spLocks noGrp="1"/>
          </p:cNvSpPr>
          <p:nvPr>
            <p:ph type="sldNum" sz="quarter" idx="4"/>
          </p:nvPr>
        </p:nvSpPr>
        <p:spPr>
          <a:xfrm>
            <a:off x="0" y="6326188"/>
            <a:ext cx="9144000" cy="365125"/>
          </a:xfrm>
          <a:prstGeom prst="rect">
            <a:avLst/>
          </a:prstGeom>
          <a:ln>
            <a:noFill/>
          </a:ln>
        </p:spPr>
        <p:txBody>
          <a:bodyPr vert="horz" wrap="square" lIns="91440" tIns="45720" rIns="91440" bIns="45720" numCol="1" anchor="ctr" anchorCtr="0" compatLnSpc="1">
            <a:prstTxWarp prst="textNoShape">
              <a:avLst/>
            </a:prstTxWarp>
          </a:bodyPr>
          <a:lstStyle>
            <a:lvl1pPr algn="ctr">
              <a:defRPr sz="1200" smtClean="0">
                <a:solidFill>
                  <a:srgbClr val="B8B8B8"/>
                </a:solidFill>
                <a:latin typeface="Tahoma" pitchFamily="34" charset="0"/>
                <a:cs typeface="Tahoma" pitchFamily="34" charset="0"/>
              </a:defRPr>
            </a:lvl1pPr>
          </a:lstStyle>
          <a:p>
            <a:pPr>
              <a:defRPr/>
            </a:pPr>
            <a:fld id="{BBC5B9C8-CF61-4C3F-9E32-498DA81E660B}" type="slidenum">
              <a:rPr lang="de-DE"/>
              <a:pPr>
                <a:defRPr/>
              </a:pPr>
              <a:t>‹Nr.›</a:t>
            </a:fld>
            <a:endParaRPr lang="de-DE"/>
          </a:p>
        </p:txBody>
      </p:sp>
      <p:sp>
        <p:nvSpPr>
          <p:cNvPr id="1027" name="Titelplatzhalter 1"/>
          <p:cNvSpPr>
            <a:spLocks noGrp="1"/>
          </p:cNvSpPr>
          <p:nvPr>
            <p:ph type="title"/>
          </p:nvPr>
        </p:nvSpPr>
        <p:spPr bwMode="auto">
          <a:xfrm>
            <a:off x="439200" y="360000"/>
            <a:ext cx="8229600" cy="774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smtClean="0"/>
              <a:t>Mastertitelformat bearbeiten</a:t>
            </a:r>
          </a:p>
        </p:txBody>
      </p:sp>
      <p:sp>
        <p:nvSpPr>
          <p:cNvPr id="1028" name="Textplatzhalter 2"/>
          <p:cNvSpPr>
            <a:spLocks noGrp="1"/>
          </p:cNvSpPr>
          <p:nvPr>
            <p:ph type="body" idx="1"/>
          </p:nvPr>
        </p:nvSpPr>
        <p:spPr bwMode="auto">
          <a:xfrm>
            <a:off x="439738" y="1431925"/>
            <a:ext cx="8247062" cy="45672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cxnSp>
        <p:nvCxnSpPr>
          <p:cNvPr id="8" name="Gerade Verbindung 7"/>
          <p:cNvCxnSpPr/>
          <p:nvPr userDrawn="1"/>
        </p:nvCxnSpPr>
        <p:spPr>
          <a:xfrm>
            <a:off x="0" y="6127750"/>
            <a:ext cx="9144000" cy="1588"/>
          </a:xfrm>
          <a:prstGeom prst="line">
            <a:avLst/>
          </a:prstGeom>
          <a:ln w="31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9" name="Rectangle 7"/>
          <p:cNvSpPr>
            <a:spLocks noChangeArrowheads="1"/>
          </p:cNvSpPr>
          <p:nvPr userDrawn="1"/>
        </p:nvSpPr>
        <p:spPr bwMode="auto">
          <a:xfrm>
            <a:off x="0" y="0"/>
            <a:ext cx="9156700" cy="228600"/>
          </a:xfrm>
          <a:prstGeom prst="rect">
            <a:avLst/>
          </a:prstGeom>
          <a:solidFill>
            <a:schemeClr val="accent4"/>
          </a:solidFill>
          <a:ln w="9525">
            <a:noFill/>
            <a:miter lim="800000"/>
            <a:headEnd/>
            <a:tailEnd/>
          </a:ln>
        </p:spPr>
        <p:txBody>
          <a:bodyPr wrap="none" lIns="0" tIns="0" rIns="0" bIns="0" anchor="ctr"/>
          <a:lstStyle/>
          <a:p>
            <a:pPr fontAlgn="auto">
              <a:spcBef>
                <a:spcPts val="0"/>
              </a:spcBef>
              <a:spcAft>
                <a:spcPts val="0"/>
              </a:spcAft>
              <a:defRPr/>
            </a:pPr>
            <a:endParaRPr lang="de-DE" dirty="0">
              <a:solidFill>
                <a:srgbClr val="658E0C"/>
              </a:solidFill>
              <a:latin typeface="+mn-lt"/>
              <a:ea typeface="+mn-ea"/>
            </a:endParaRPr>
          </a:p>
        </p:txBody>
      </p:sp>
      <p:sp>
        <p:nvSpPr>
          <p:cNvPr id="26" name="Rechteck 25"/>
          <p:cNvSpPr/>
          <p:nvPr userDrawn="1"/>
        </p:nvSpPr>
        <p:spPr bwMode="auto">
          <a:xfrm>
            <a:off x="8139113" y="6389298"/>
            <a:ext cx="200025" cy="215900"/>
          </a:xfrm>
          <a:prstGeom prst="rect">
            <a:avLst/>
          </a:prstGeom>
          <a:solidFill>
            <a:srgbClr val="6FA93B"/>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27" name="Rechteck 26"/>
          <p:cNvSpPr/>
          <p:nvPr userDrawn="1"/>
        </p:nvSpPr>
        <p:spPr bwMode="auto">
          <a:xfrm>
            <a:off x="7788275" y="6389298"/>
            <a:ext cx="198438" cy="215900"/>
          </a:xfrm>
          <a:prstGeom prst="rect">
            <a:avLst/>
          </a:prstGeom>
          <a:solidFill>
            <a:srgbClr val="00ACD3"/>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28" name="Rechteck 27"/>
          <p:cNvSpPr/>
          <p:nvPr userDrawn="1"/>
        </p:nvSpPr>
        <p:spPr bwMode="auto">
          <a:xfrm>
            <a:off x="7435850" y="6389298"/>
            <a:ext cx="200025" cy="215900"/>
          </a:xfrm>
          <a:prstGeom prst="rect">
            <a:avLst/>
          </a:prstGeom>
          <a:solidFill>
            <a:srgbClr val="114594"/>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29" name="Rechteck 28"/>
          <p:cNvSpPr/>
          <p:nvPr userDrawn="1"/>
        </p:nvSpPr>
        <p:spPr bwMode="auto">
          <a:xfrm>
            <a:off x="6381750" y="6389298"/>
            <a:ext cx="198438" cy="215900"/>
          </a:xfrm>
          <a:prstGeom prst="rect">
            <a:avLst/>
          </a:prstGeom>
          <a:solidFill>
            <a:srgbClr val="F08A00"/>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31" name="Rechteck 30"/>
          <p:cNvSpPr/>
          <p:nvPr userDrawn="1"/>
        </p:nvSpPr>
        <p:spPr bwMode="auto">
          <a:xfrm>
            <a:off x="7085013" y="6389298"/>
            <a:ext cx="198437" cy="215900"/>
          </a:xfrm>
          <a:prstGeom prst="rect">
            <a:avLst/>
          </a:prstGeom>
          <a:solidFill>
            <a:srgbClr val="8E026C"/>
          </a:solidFill>
          <a:ln w="0" cap="flat" cmpd="sng" algn="ctr">
            <a:solidFill>
              <a:srgbClr val="9B348E"/>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32" name="Rechteck 31"/>
          <p:cNvSpPr/>
          <p:nvPr userDrawn="1"/>
        </p:nvSpPr>
        <p:spPr bwMode="auto">
          <a:xfrm>
            <a:off x="6732588" y="6389298"/>
            <a:ext cx="200025" cy="215900"/>
          </a:xfrm>
          <a:prstGeom prst="rect">
            <a:avLst/>
          </a:prstGeom>
          <a:solidFill>
            <a:srgbClr val="D4021D"/>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pic>
        <p:nvPicPr>
          <p:cNvPr id="33" name="Grafik 31" descr="fokus_rgb_nur signet.wmf"/>
          <p:cNvPicPr>
            <a:picLocks noChangeAspect="1"/>
          </p:cNvPicPr>
          <p:nvPr userDrawn="1"/>
        </p:nvPicPr>
        <p:blipFill>
          <a:blip r:embed="rId7"/>
          <a:srcRect/>
          <a:stretch>
            <a:fillRect/>
          </a:stretch>
        </p:blipFill>
        <p:spPr bwMode="auto">
          <a:xfrm>
            <a:off x="8480425" y="6389298"/>
            <a:ext cx="214313" cy="215900"/>
          </a:xfrm>
          <a:prstGeom prst="rect">
            <a:avLst/>
          </a:prstGeom>
          <a:noFill/>
          <a:ln w="9525">
            <a:noFill/>
            <a:miter lim="800000"/>
            <a:headEnd/>
            <a:tailEnd/>
          </a:ln>
        </p:spPr>
      </p:pic>
      <p:sp>
        <p:nvSpPr>
          <p:cNvPr id="14" name="Rechteck 13"/>
          <p:cNvSpPr/>
          <p:nvPr userDrawn="1"/>
        </p:nvSpPr>
        <p:spPr bwMode="auto">
          <a:xfrm>
            <a:off x="6042444" y="6389298"/>
            <a:ext cx="198438" cy="215900"/>
          </a:xfrm>
          <a:prstGeom prst="rect">
            <a:avLst/>
          </a:prstGeom>
          <a:solidFill>
            <a:schemeClr val="accent2"/>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Lst>
  <p:hf sldNum="0" hdr="0" ftr="0" dt="0"/>
  <p:txStyles>
    <p:titleStyle>
      <a:lvl1pPr algn="l" defTabSz="457200" rtl="0" eaLnBrk="0" fontAlgn="base" hangingPunct="0">
        <a:spcBef>
          <a:spcPct val="0"/>
        </a:spcBef>
        <a:spcAft>
          <a:spcPct val="0"/>
        </a:spcAft>
        <a:defRPr sz="2000" b="1" kern="1200">
          <a:solidFill>
            <a:schemeClr val="tx1"/>
          </a:solidFill>
          <a:latin typeface="Calibri" pitchFamily="34" charset="0"/>
          <a:ea typeface="ＭＳ Ｐゴシック" pitchFamily="46" charset="-128"/>
          <a:cs typeface="Calibri" pitchFamily="34" charset="0"/>
        </a:defRPr>
      </a:lvl1pPr>
      <a:lvl2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2pPr>
      <a:lvl3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3pPr>
      <a:lvl4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4pPr>
      <a:lvl5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5pPr>
      <a:lvl6pPr marL="457200" algn="l" defTabSz="457200" rtl="0" fontAlgn="base">
        <a:spcBef>
          <a:spcPct val="0"/>
        </a:spcBef>
        <a:spcAft>
          <a:spcPct val="0"/>
        </a:spcAft>
        <a:defRPr sz="2000">
          <a:solidFill>
            <a:schemeClr val="tx1"/>
          </a:solidFill>
          <a:latin typeface="Tahoma" pitchFamily="34" charset="0"/>
          <a:ea typeface="ＭＳ Ｐゴシック" pitchFamily="46" charset="-128"/>
        </a:defRPr>
      </a:lvl6pPr>
      <a:lvl7pPr marL="914400" algn="l" defTabSz="457200" rtl="0" fontAlgn="base">
        <a:spcBef>
          <a:spcPct val="0"/>
        </a:spcBef>
        <a:spcAft>
          <a:spcPct val="0"/>
        </a:spcAft>
        <a:defRPr sz="2000">
          <a:solidFill>
            <a:schemeClr val="tx1"/>
          </a:solidFill>
          <a:latin typeface="Tahoma" pitchFamily="34" charset="0"/>
          <a:ea typeface="ＭＳ Ｐゴシック" pitchFamily="46" charset="-128"/>
        </a:defRPr>
      </a:lvl7pPr>
      <a:lvl8pPr marL="1371600" algn="l" defTabSz="457200" rtl="0" fontAlgn="base">
        <a:spcBef>
          <a:spcPct val="0"/>
        </a:spcBef>
        <a:spcAft>
          <a:spcPct val="0"/>
        </a:spcAft>
        <a:defRPr sz="2000">
          <a:solidFill>
            <a:schemeClr val="tx1"/>
          </a:solidFill>
          <a:latin typeface="Tahoma" pitchFamily="34" charset="0"/>
          <a:ea typeface="ＭＳ Ｐゴシック" pitchFamily="46" charset="-128"/>
        </a:defRPr>
      </a:lvl8pPr>
      <a:lvl9pPr marL="1828800" algn="l" defTabSz="457200" rtl="0" fontAlgn="base">
        <a:spcBef>
          <a:spcPct val="0"/>
        </a:spcBef>
        <a:spcAft>
          <a:spcPct val="0"/>
        </a:spcAft>
        <a:defRPr sz="2000">
          <a:solidFill>
            <a:schemeClr val="tx1"/>
          </a:solidFill>
          <a:latin typeface="Tahoma" pitchFamily="34" charset="0"/>
          <a:ea typeface="ＭＳ Ｐゴシック" pitchFamily="46" charset="-128"/>
        </a:defRPr>
      </a:lvl9pPr>
    </p:titleStyle>
    <p:bodyStyle>
      <a:lvl1pPr marL="263525" indent="-263525" algn="l" defTabSz="457200" rtl="0" eaLnBrk="0" fontAlgn="base" hangingPunct="0">
        <a:spcBef>
          <a:spcPct val="20000"/>
        </a:spcBef>
        <a:spcAft>
          <a:spcPct val="0"/>
        </a:spcAft>
        <a:buClr>
          <a:schemeClr val="accent4"/>
        </a:buClr>
        <a:buSzPct val="120000"/>
        <a:buFont typeface="Arial" pitchFamily="34" charset="0"/>
        <a:buChar char="•"/>
        <a:defRPr sz="1600" kern="1200">
          <a:solidFill>
            <a:schemeClr val="tx1"/>
          </a:solidFill>
          <a:latin typeface="Calibri" pitchFamily="34" charset="0"/>
          <a:ea typeface="ＭＳ Ｐゴシック" pitchFamily="46" charset="-128"/>
          <a:cs typeface="Calibri" pitchFamily="34" charset="0"/>
        </a:defRPr>
      </a:lvl1pPr>
      <a:lvl2pPr marL="742950" indent="-285750" algn="l" defTabSz="457200" rtl="0" eaLnBrk="0" fontAlgn="base" hangingPunct="0">
        <a:spcBef>
          <a:spcPct val="20000"/>
        </a:spcBef>
        <a:spcAft>
          <a:spcPct val="0"/>
        </a:spcAft>
        <a:buFont typeface="Arial" pitchFamily="34" charset="0"/>
        <a:buChar char="–"/>
        <a:defRPr sz="1600" kern="1200">
          <a:solidFill>
            <a:schemeClr val="tx1"/>
          </a:solidFill>
          <a:latin typeface="Calibri" pitchFamily="34" charset="0"/>
          <a:ea typeface="ＭＳ Ｐゴシック" pitchFamily="46" charset="-128"/>
          <a:cs typeface="Calibri" pitchFamily="34" charset="0"/>
        </a:defRPr>
      </a:lvl2pPr>
      <a:lvl3pPr marL="1143000" indent="-228600" algn="l" defTabSz="457200" rtl="0" eaLnBrk="0" fontAlgn="base" hangingPunct="0">
        <a:spcBef>
          <a:spcPct val="20000"/>
        </a:spcBef>
        <a:spcAft>
          <a:spcPct val="0"/>
        </a:spcAft>
        <a:buClr>
          <a:srgbClr val="B3B3B3"/>
        </a:buClr>
        <a:buSzPct val="120000"/>
        <a:buFont typeface="Arial" pitchFamily="34" charset="0"/>
        <a:buChar char="•"/>
        <a:defRPr sz="1400" kern="1200">
          <a:solidFill>
            <a:schemeClr val="tx1"/>
          </a:solidFill>
          <a:latin typeface="Calibri" pitchFamily="34" charset="0"/>
          <a:ea typeface="ＭＳ Ｐゴシック" pitchFamily="46" charset="-128"/>
          <a:cs typeface="Calibri" pitchFamily="34" charset="0"/>
        </a:defRPr>
      </a:lvl3pPr>
      <a:lvl4pPr marL="1600200" indent="-228600" algn="l" defTabSz="457200" rtl="0" eaLnBrk="0" fontAlgn="base" hangingPunct="0">
        <a:spcBef>
          <a:spcPct val="20000"/>
        </a:spcBef>
        <a:spcAft>
          <a:spcPct val="0"/>
        </a:spcAft>
        <a:buFont typeface="Arial" pitchFamily="34" charset="0"/>
        <a:buChar char="–"/>
        <a:defRPr sz="1400" kern="1200">
          <a:solidFill>
            <a:schemeClr val="tx1"/>
          </a:solidFill>
          <a:latin typeface="Calibri" pitchFamily="34" charset="0"/>
          <a:ea typeface="ＭＳ Ｐゴシック" pitchFamily="46" charset="-128"/>
          <a:cs typeface="Calibri" pitchFamily="34" charset="0"/>
        </a:defRPr>
      </a:lvl4pPr>
      <a:lvl5pPr marL="2057400" indent="-228600" algn="l" defTabSz="457200" rtl="0" eaLnBrk="0" fontAlgn="base" hangingPunct="0">
        <a:spcBef>
          <a:spcPct val="20000"/>
        </a:spcBef>
        <a:spcAft>
          <a:spcPct val="0"/>
        </a:spcAft>
        <a:buFont typeface="Wingdings" pitchFamily="2" charset="2"/>
        <a:buChar char="§"/>
        <a:defRPr sz="1600" kern="1200">
          <a:solidFill>
            <a:schemeClr val="tx1"/>
          </a:solidFill>
          <a:latin typeface="Tahoma"/>
          <a:ea typeface="ＭＳ Ｐゴシック" pitchFamily="46" charset="-128"/>
          <a:cs typeface="Tahom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Foliennummernplatzhalter 5"/>
          <p:cNvSpPr>
            <a:spLocks noGrp="1"/>
          </p:cNvSpPr>
          <p:nvPr>
            <p:ph type="sldNum" sz="quarter" idx="4"/>
          </p:nvPr>
        </p:nvSpPr>
        <p:spPr>
          <a:xfrm>
            <a:off x="0" y="6326188"/>
            <a:ext cx="9144000" cy="365125"/>
          </a:xfrm>
          <a:prstGeom prst="rect">
            <a:avLst/>
          </a:prstGeom>
          <a:ln>
            <a:noFill/>
          </a:ln>
        </p:spPr>
        <p:txBody>
          <a:bodyPr vert="horz" wrap="square" lIns="91440" tIns="45720" rIns="91440" bIns="45720" numCol="1" anchor="ctr" anchorCtr="0" compatLnSpc="1">
            <a:prstTxWarp prst="textNoShape">
              <a:avLst/>
            </a:prstTxWarp>
          </a:bodyPr>
          <a:lstStyle>
            <a:lvl1pPr algn="ctr">
              <a:defRPr sz="1200" smtClean="0">
                <a:solidFill>
                  <a:srgbClr val="B8B8B8"/>
                </a:solidFill>
                <a:latin typeface="Tahoma" pitchFamily="34" charset="0"/>
                <a:cs typeface="Tahoma" pitchFamily="34" charset="0"/>
              </a:defRPr>
            </a:lvl1pPr>
          </a:lstStyle>
          <a:p>
            <a:pPr>
              <a:defRPr/>
            </a:pPr>
            <a:fld id="{BBC5B9C8-CF61-4C3F-9E32-498DA81E660B}" type="slidenum">
              <a:rPr lang="de-DE"/>
              <a:pPr>
                <a:defRPr/>
              </a:pPr>
              <a:t>‹Nr.›</a:t>
            </a:fld>
            <a:endParaRPr lang="de-DE"/>
          </a:p>
        </p:txBody>
      </p:sp>
      <p:sp>
        <p:nvSpPr>
          <p:cNvPr id="1027" name="Titelplatzhalter 1"/>
          <p:cNvSpPr>
            <a:spLocks noGrp="1"/>
          </p:cNvSpPr>
          <p:nvPr>
            <p:ph type="title"/>
          </p:nvPr>
        </p:nvSpPr>
        <p:spPr bwMode="auto">
          <a:xfrm>
            <a:off x="439200" y="360000"/>
            <a:ext cx="8229600" cy="774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smtClean="0"/>
              <a:t>Mastertitelformat bearbeiten</a:t>
            </a:r>
          </a:p>
        </p:txBody>
      </p:sp>
      <p:sp>
        <p:nvSpPr>
          <p:cNvPr id="1028" name="Textplatzhalter 2"/>
          <p:cNvSpPr>
            <a:spLocks noGrp="1"/>
          </p:cNvSpPr>
          <p:nvPr>
            <p:ph type="body" idx="1"/>
          </p:nvPr>
        </p:nvSpPr>
        <p:spPr bwMode="auto">
          <a:xfrm>
            <a:off x="439738" y="1431925"/>
            <a:ext cx="8247062" cy="45672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cxnSp>
        <p:nvCxnSpPr>
          <p:cNvPr id="8" name="Gerade Verbindung 7"/>
          <p:cNvCxnSpPr/>
          <p:nvPr userDrawn="1"/>
        </p:nvCxnSpPr>
        <p:spPr>
          <a:xfrm>
            <a:off x="0" y="6127750"/>
            <a:ext cx="9144000" cy="1588"/>
          </a:xfrm>
          <a:prstGeom prst="line">
            <a:avLst/>
          </a:prstGeom>
          <a:ln w="31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9" name="Rectangle 7"/>
          <p:cNvSpPr>
            <a:spLocks noChangeArrowheads="1"/>
          </p:cNvSpPr>
          <p:nvPr userDrawn="1"/>
        </p:nvSpPr>
        <p:spPr bwMode="auto">
          <a:xfrm>
            <a:off x="0" y="0"/>
            <a:ext cx="9156700" cy="228600"/>
          </a:xfrm>
          <a:prstGeom prst="rect">
            <a:avLst/>
          </a:prstGeom>
          <a:solidFill>
            <a:schemeClr val="accent3"/>
          </a:solidFill>
          <a:ln w="9525">
            <a:noFill/>
            <a:miter lim="800000"/>
            <a:headEnd/>
            <a:tailEnd/>
          </a:ln>
        </p:spPr>
        <p:txBody>
          <a:bodyPr wrap="none" lIns="0" tIns="0" rIns="0" bIns="0" anchor="ctr"/>
          <a:lstStyle/>
          <a:p>
            <a:pPr fontAlgn="auto">
              <a:spcBef>
                <a:spcPts val="0"/>
              </a:spcBef>
              <a:spcAft>
                <a:spcPts val="0"/>
              </a:spcAft>
              <a:defRPr/>
            </a:pPr>
            <a:endParaRPr lang="de-DE" dirty="0">
              <a:solidFill>
                <a:srgbClr val="658E0C"/>
              </a:solidFill>
              <a:latin typeface="+mn-lt"/>
              <a:ea typeface="+mn-ea"/>
            </a:endParaRPr>
          </a:p>
        </p:txBody>
      </p:sp>
      <p:sp>
        <p:nvSpPr>
          <p:cNvPr id="26" name="Rechteck 25"/>
          <p:cNvSpPr/>
          <p:nvPr userDrawn="1"/>
        </p:nvSpPr>
        <p:spPr bwMode="auto">
          <a:xfrm>
            <a:off x="8139113" y="6389298"/>
            <a:ext cx="200025" cy="215900"/>
          </a:xfrm>
          <a:prstGeom prst="rect">
            <a:avLst/>
          </a:prstGeom>
          <a:solidFill>
            <a:srgbClr val="6FA93B"/>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27" name="Rechteck 26"/>
          <p:cNvSpPr/>
          <p:nvPr userDrawn="1"/>
        </p:nvSpPr>
        <p:spPr bwMode="auto">
          <a:xfrm>
            <a:off x="7788275" y="6389298"/>
            <a:ext cx="198438" cy="215900"/>
          </a:xfrm>
          <a:prstGeom prst="rect">
            <a:avLst/>
          </a:prstGeom>
          <a:solidFill>
            <a:srgbClr val="00ACD3"/>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28" name="Rechteck 27"/>
          <p:cNvSpPr/>
          <p:nvPr userDrawn="1"/>
        </p:nvSpPr>
        <p:spPr bwMode="auto">
          <a:xfrm>
            <a:off x="7435850" y="6389298"/>
            <a:ext cx="200025" cy="215900"/>
          </a:xfrm>
          <a:prstGeom prst="rect">
            <a:avLst/>
          </a:prstGeom>
          <a:solidFill>
            <a:srgbClr val="114594"/>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29" name="Rechteck 28"/>
          <p:cNvSpPr/>
          <p:nvPr userDrawn="1"/>
        </p:nvSpPr>
        <p:spPr bwMode="auto">
          <a:xfrm>
            <a:off x="6381750" y="6389298"/>
            <a:ext cx="198438" cy="215900"/>
          </a:xfrm>
          <a:prstGeom prst="rect">
            <a:avLst/>
          </a:prstGeom>
          <a:solidFill>
            <a:srgbClr val="F08A00"/>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31" name="Rechteck 30"/>
          <p:cNvSpPr/>
          <p:nvPr userDrawn="1"/>
        </p:nvSpPr>
        <p:spPr bwMode="auto">
          <a:xfrm>
            <a:off x="7085013" y="6389298"/>
            <a:ext cx="198437" cy="215900"/>
          </a:xfrm>
          <a:prstGeom prst="rect">
            <a:avLst/>
          </a:prstGeom>
          <a:solidFill>
            <a:srgbClr val="8E026C"/>
          </a:solidFill>
          <a:ln w="0" cap="flat" cmpd="sng" algn="ctr">
            <a:solidFill>
              <a:srgbClr val="9B348E"/>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32" name="Rechteck 31"/>
          <p:cNvSpPr/>
          <p:nvPr userDrawn="1"/>
        </p:nvSpPr>
        <p:spPr bwMode="auto">
          <a:xfrm>
            <a:off x="6732588" y="6389298"/>
            <a:ext cx="200025" cy="215900"/>
          </a:xfrm>
          <a:prstGeom prst="rect">
            <a:avLst/>
          </a:prstGeom>
          <a:solidFill>
            <a:srgbClr val="D4021D"/>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pic>
        <p:nvPicPr>
          <p:cNvPr id="33" name="Grafik 31" descr="fokus_rgb_nur signet.wmf"/>
          <p:cNvPicPr>
            <a:picLocks noChangeAspect="1"/>
          </p:cNvPicPr>
          <p:nvPr userDrawn="1"/>
        </p:nvPicPr>
        <p:blipFill>
          <a:blip r:embed="rId7"/>
          <a:srcRect/>
          <a:stretch>
            <a:fillRect/>
          </a:stretch>
        </p:blipFill>
        <p:spPr bwMode="auto">
          <a:xfrm>
            <a:off x="8480425" y="6389298"/>
            <a:ext cx="214313" cy="215900"/>
          </a:xfrm>
          <a:prstGeom prst="rect">
            <a:avLst/>
          </a:prstGeom>
          <a:noFill/>
          <a:ln w="9525">
            <a:noFill/>
            <a:miter lim="800000"/>
            <a:headEnd/>
            <a:tailEnd/>
          </a:ln>
        </p:spPr>
      </p:pic>
      <p:sp>
        <p:nvSpPr>
          <p:cNvPr id="14" name="Rechteck 13"/>
          <p:cNvSpPr/>
          <p:nvPr userDrawn="1"/>
        </p:nvSpPr>
        <p:spPr bwMode="auto">
          <a:xfrm>
            <a:off x="6042444" y="6389298"/>
            <a:ext cx="198438" cy="215900"/>
          </a:xfrm>
          <a:prstGeom prst="rect">
            <a:avLst/>
          </a:prstGeom>
          <a:solidFill>
            <a:schemeClr val="accent2"/>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Lst>
  <p:hf sldNum="0" hdr="0" ftr="0" dt="0"/>
  <p:txStyles>
    <p:titleStyle>
      <a:lvl1pPr algn="l" defTabSz="457200" rtl="0" eaLnBrk="0" fontAlgn="base" hangingPunct="0">
        <a:spcBef>
          <a:spcPct val="0"/>
        </a:spcBef>
        <a:spcAft>
          <a:spcPct val="0"/>
        </a:spcAft>
        <a:defRPr sz="2000" b="1" kern="1200">
          <a:solidFill>
            <a:schemeClr val="tx1"/>
          </a:solidFill>
          <a:latin typeface="Calibri" pitchFamily="34" charset="0"/>
          <a:ea typeface="ＭＳ Ｐゴシック" pitchFamily="46" charset="-128"/>
          <a:cs typeface="Calibri" pitchFamily="34" charset="0"/>
        </a:defRPr>
      </a:lvl1pPr>
      <a:lvl2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2pPr>
      <a:lvl3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3pPr>
      <a:lvl4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4pPr>
      <a:lvl5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5pPr>
      <a:lvl6pPr marL="457200" algn="l" defTabSz="457200" rtl="0" fontAlgn="base">
        <a:spcBef>
          <a:spcPct val="0"/>
        </a:spcBef>
        <a:spcAft>
          <a:spcPct val="0"/>
        </a:spcAft>
        <a:defRPr sz="2000">
          <a:solidFill>
            <a:schemeClr val="tx1"/>
          </a:solidFill>
          <a:latin typeface="Tahoma" pitchFamily="34" charset="0"/>
          <a:ea typeface="ＭＳ Ｐゴシック" pitchFamily="46" charset="-128"/>
        </a:defRPr>
      </a:lvl6pPr>
      <a:lvl7pPr marL="914400" algn="l" defTabSz="457200" rtl="0" fontAlgn="base">
        <a:spcBef>
          <a:spcPct val="0"/>
        </a:spcBef>
        <a:spcAft>
          <a:spcPct val="0"/>
        </a:spcAft>
        <a:defRPr sz="2000">
          <a:solidFill>
            <a:schemeClr val="tx1"/>
          </a:solidFill>
          <a:latin typeface="Tahoma" pitchFamily="34" charset="0"/>
          <a:ea typeface="ＭＳ Ｐゴシック" pitchFamily="46" charset="-128"/>
        </a:defRPr>
      </a:lvl7pPr>
      <a:lvl8pPr marL="1371600" algn="l" defTabSz="457200" rtl="0" fontAlgn="base">
        <a:spcBef>
          <a:spcPct val="0"/>
        </a:spcBef>
        <a:spcAft>
          <a:spcPct val="0"/>
        </a:spcAft>
        <a:defRPr sz="2000">
          <a:solidFill>
            <a:schemeClr val="tx1"/>
          </a:solidFill>
          <a:latin typeface="Tahoma" pitchFamily="34" charset="0"/>
          <a:ea typeface="ＭＳ Ｐゴシック" pitchFamily="46" charset="-128"/>
        </a:defRPr>
      </a:lvl8pPr>
      <a:lvl9pPr marL="1828800" algn="l" defTabSz="457200" rtl="0" fontAlgn="base">
        <a:spcBef>
          <a:spcPct val="0"/>
        </a:spcBef>
        <a:spcAft>
          <a:spcPct val="0"/>
        </a:spcAft>
        <a:defRPr sz="2000">
          <a:solidFill>
            <a:schemeClr val="tx1"/>
          </a:solidFill>
          <a:latin typeface="Tahoma" pitchFamily="34" charset="0"/>
          <a:ea typeface="ＭＳ Ｐゴシック" pitchFamily="46" charset="-128"/>
        </a:defRPr>
      </a:lvl9pPr>
    </p:titleStyle>
    <p:bodyStyle>
      <a:lvl1pPr marL="263525" indent="-263525" algn="l" defTabSz="457200" rtl="0" eaLnBrk="0" fontAlgn="base" hangingPunct="0">
        <a:spcBef>
          <a:spcPct val="20000"/>
        </a:spcBef>
        <a:spcAft>
          <a:spcPct val="0"/>
        </a:spcAft>
        <a:buClr>
          <a:schemeClr val="accent3"/>
        </a:buClr>
        <a:buSzPct val="120000"/>
        <a:buFont typeface="Arial" pitchFamily="34" charset="0"/>
        <a:buChar char="•"/>
        <a:defRPr sz="1600" kern="1200">
          <a:solidFill>
            <a:schemeClr val="tx1"/>
          </a:solidFill>
          <a:latin typeface="Calibri" pitchFamily="34" charset="0"/>
          <a:ea typeface="ＭＳ Ｐゴシック" pitchFamily="46" charset="-128"/>
          <a:cs typeface="Calibri" pitchFamily="34" charset="0"/>
        </a:defRPr>
      </a:lvl1pPr>
      <a:lvl2pPr marL="742950" indent="-285750" algn="l" defTabSz="457200" rtl="0" eaLnBrk="0" fontAlgn="base" hangingPunct="0">
        <a:spcBef>
          <a:spcPct val="20000"/>
        </a:spcBef>
        <a:spcAft>
          <a:spcPct val="0"/>
        </a:spcAft>
        <a:buFont typeface="Arial" pitchFamily="34" charset="0"/>
        <a:buChar char="–"/>
        <a:defRPr sz="1600" kern="1200">
          <a:solidFill>
            <a:schemeClr val="tx1"/>
          </a:solidFill>
          <a:latin typeface="Calibri" pitchFamily="34" charset="0"/>
          <a:ea typeface="ＭＳ Ｐゴシック" pitchFamily="46" charset="-128"/>
          <a:cs typeface="Calibri" pitchFamily="34" charset="0"/>
        </a:defRPr>
      </a:lvl2pPr>
      <a:lvl3pPr marL="1143000" indent="-228600" algn="l" defTabSz="457200" rtl="0" eaLnBrk="0" fontAlgn="base" hangingPunct="0">
        <a:spcBef>
          <a:spcPct val="20000"/>
        </a:spcBef>
        <a:spcAft>
          <a:spcPct val="0"/>
        </a:spcAft>
        <a:buClr>
          <a:srgbClr val="B3B3B3"/>
        </a:buClr>
        <a:buSzPct val="120000"/>
        <a:buFont typeface="Arial" pitchFamily="34" charset="0"/>
        <a:buChar char="•"/>
        <a:defRPr sz="1400" kern="1200">
          <a:solidFill>
            <a:schemeClr val="tx1"/>
          </a:solidFill>
          <a:latin typeface="Calibri" pitchFamily="34" charset="0"/>
          <a:ea typeface="ＭＳ Ｐゴシック" pitchFamily="46" charset="-128"/>
          <a:cs typeface="Calibri" pitchFamily="34" charset="0"/>
        </a:defRPr>
      </a:lvl3pPr>
      <a:lvl4pPr marL="1600200" indent="-228600" algn="l" defTabSz="457200" rtl="0" eaLnBrk="0" fontAlgn="base" hangingPunct="0">
        <a:spcBef>
          <a:spcPct val="20000"/>
        </a:spcBef>
        <a:spcAft>
          <a:spcPct val="0"/>
        </a:spcAft>
        <a:buFont typeface="Arial" pitchFamily="34" charset="0"/>
        <a:buChar char="–"/>
        <a:defRPr sz="1400" kern="1200">
          <a:solidFill>
            <a:schemeClr val="tx1"/>
          </a:solidFill>
          <a:latin typeface="Calibri" pitchFamily="34" charset="0"/>
          <a:ea typeface="ＭＳ Ｐゴシック" pitchFamily="46" charset="-128"/>
          <a:cs typeface="Calibri" pitchFamily="34" charset="0"/>
        </a:defRPr>
      </a:lvl4pPr>
      <a:lvl5pPr marL="2057400" indent="-228600" algn="l" defTabSz="457200" rtl="0" eaLnBrk="0" fontAlgn="base" hangingPunct="0">
        <a:spcBef>
          <a:spcPct val="20000"/>
        </a:spcBef>
        <a:spcAft>
          <a:spcPct val="0"/>
        </a:spcAft>
        <a:buFont typeface="Wingdings" pitchFamily="2" charset="2"/>
        <a:buChar char="§"/>
        <a:defRPr sz="1600" kern="1200">
          <a:solidFill>
            <a:schemeClr val="tx1"/>
          </a:solidFill>
          <a:latin typeface="Tahoma"/>
          <a:ea typeface="ＭＳ Ｐゴシック" pitchFamily="46" charset="-128"/>
          <a:cs typeface="Tahom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Foliennummernplatzhalter 5"/>
          <p:cNvSpPr>
            <a:spLocks noGrp="1"/>
          </p:cNvSpPr>
          <p:nvPr>
            <p:ph type="sldNum" sz="quarter" idx="4"/>
          </p:nvPr>
        </p:nvSpPr>
        <p:spPr>
          <a:xfrm>
            <a:off x="0" y="6326188"/>
            <a:ext cx="9144000" cy="365125"/>
          </a:xfrm>
          <a:prstGeom prst="rect">
            <a:avLst/>
          </a:prstGeom>
          <a:ln>
            <a:noFill/>
          </a:ln>
        </p:spPr>
        <p:txBody>
          <a:bodyPr vert="horz" wrap="square" lIns="91440" tIns="45720" rIns="91440" bIns="45720" numCol="1" anchor="ctr" anchorCtr="0" compatLnSpc="1">
            <a:prstTxWarp prst="textNoShape">
              <a:avLst/>
            </a:prstTxWarp>
          </a:bodyPr>
          <a:lstStyle>
            <a:lvl1pPr algn="ctr">
              <a:defRPr sz="1200" smtClean="0">
                <a:solidFill>
                  <a:srgbClr val="B8B8B8"/>
                </a:solidFill>
                <a:latin typeface="Tahoma" pitchFamily="34" charset="0"/>
                <a:cs typeface="Tahoma" pitchFamily="34" charset="0"/>
              </a:defRPr>
            </a:lvl1pPr>
          </a:lstStyle>
          <a:p>
            <a:pPr>
              <a:defRPr/>
            </a:pPr>
            <a:fld id="{BBC5B9C8-CF61-4C3F-9E32-498DA81E660B}" type="slidenum">
              <a:rPr lang="de-DE"/>
              <a:pPr>
                <a:defRPr/>
              </a:pPr>
              <a:t>‹Nr.›</a:t>
            </a:fld>
            <a:endParaRPr lang="de-DE"/>
          </a:p>
        </p:txBody>
      </p:sp>
      <p:sp>
        <p:nvSpPr>
          <p:cNvPr id="1027" name="Titelplatzhalter 1"/>
          <p:cNvSpPr>
            <a:spLocks noGrp="1"/>
          </p:cNvSpPr>
          <p:nvPr>
            <p:ph type="title"/>
          </p:nvPr>
        </p:nvSpPr>
        <p:spPr bwMode="auto">
          <a:xfrm>
            <a:off x="439200" y="360000"/>
            <a:ext cx="8229600" cy="774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smtClean="0"/>
              <a:t>Mastertitelformat bearbeiten</a:t>
            </a:r>
          </a:p>
        </p:txBody>
      </p:sp>
      <p:sp>
        <p:nvSpPr>
          <p:cNvPr id="1028" name="Textplatzhalter 2"/>
          <p:cNvSpPr>
            <a:spLocks noGrp="1"/>
          </p:cNvSpPr>
          <p:nvPr>
            <p:ph type="body" idx="1"/>
          </p:nvPr>
        </p:nvSpPr>
        <p:spPr bwMode="auto">
          <a:xfrm>
            <a:off x="439738" y="1431925"/>
            <a:ext cx="8247062" cy="45672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cxnSp>
        <p:nvCxnSpPr>
          <p:cNvPr id="8" name="Gerade Verbindung 7"/>
          <p:cNvCxnSpPr/>
          <p:nvPr userDrawn="1"/>
        </p:nvCxnSpPr>
        <p:spPr>
          <a:xfrm>
            <a:off x="0" y="6127750"/>
            <a:ext cx="9144000" cy="1588"/>
          </a:xfrm>
          <a:prstGeom prst="line">
            <a:avLst/>
          </a:prstGeom>
          <a:ln w="31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9" name="Rectangle 7"/>
          <p:cNvSpPr>
            <a:spLocks noChangeArrowheads="1"/>
          </p:cNvSpPr>
          <p:nvPr userDrawn="1"/>
        </p:nvSpPr>
        <p:spPr bwMode="auto">
          <a:xfrm>
            <a:off x="0" y="0"/>
            <a:ext cx="9156700" cy="228600"/>
          </a:xfrm>
          <a:prstGeom prst="rect">
            <a:avLst/>
          </a:prstGeom>
          <a:solidFill>
            <a:schemeClr val="accent6"/>
          </a:solidFill>
          <a:ln w="9525">
            <a:noFill/>
            <a:miter lim="800000"/>
            <a:headEnd/>
            <a:tailEnd/>
          </a:ln>
        </p:spPr>
        <p:txBody>
          <a:bodyPr wrap="none" lIns="0" tIns="0" rIns="0" bIns="0" anchor="ctr"/>
          <a:lstStyle/>
          <a:p>
            <a:pPr fontAlgn="auto">
              <a:spcBef>
                <a:spcPts val="0"/>
              </a:spcBef>
              <a:spcAft>
                <a:spcPts val="0"/>
              </a:spcAft>
              <a:defRPr/>
            </a:pPr>
            <a:endParaRPr lang="de-DE" dirty="0">
              <a:solidFill>
                <a:srgbClr val="658E0C"/>
              </a:solidFill>
              <a:latin typeface="+mn-lt"/>
              <a:ea typeface="+mn-ea"/>
            </a:endParaRPr>
          </a:p>
        </p:txBody>
      </p:sp>
      <p:sp>
        <p:nvSpPr>
          <p:cNvPr id="26" name="Rechteck 25"/>
          <p:cNvSpPr/>
          <p:nvPr userDrawn="1"/>
        </p:nvSpPr>
        <p:spPr bwMode="auto">
          <a:xfrm>
            <a:off x="8139113" y="6389298"/>
            <a:ext cx="200025" cy="215900"/>
          </a:xfrm>
          <a:prstGeom prst="rect">
            <a:avLst/>
          </a:prstGeom>
          <a:solidFill>
            <a:srgbClr val="6FA93B"/>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27" name="Rechteck 26"/>
          <p:cNvSpPr/>
          <p:nvPr userDrawn="1"/>
        </p:nvSpPr>
        <p:spPr bwMode="auto">
          <a:xfrm>
            <a:off x="7788275" y="6389298"/>
            <a:ext cx="198438" cy="215900"/>
          </a:xfrm>
          <a:prstGeom prst="rect">
            <a:avLst/>
          </a:prstGeom>
          <a:solidFill>
            <a:srgbClr val="00ACD3"/>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28" name="Rechteck 27"/>
          <p:cNvSpPr/>
          <p:nvPr userDrawn="1"/>
        </p:nvSpPr>
        <p:spPr bwMode="auto">
          <a:xfrm>
            <a:off x="7435850" y="6389298"/>
            <a:ext cx="200025" cy="215900"/>
          </a:xfrm>
          <a:prstGeom prst="rect">
            <a:avLst/>
          </a:prstGeom>
          <a:solidFill>
            <a:srgbClr val="114594"/>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29" name="Rechteck 28"/>
          <p:cNvSpPr/>
          <p:nvPr userDrawn="1"/>
        </p:nvSpPr>
        <p:spPr bwMode="auto">
          <a:xfrm>
            <a:off x="6381750" y="6389298"/>
            <a:ext cx="198438" cy="215900"/>
          </a:xfrm>
          <a:prstGeom prst="rect">
            <a:avLst/>
          </a:prstGeom>
          <a:solidFill>
            <a:srgbClr val="F08A00"/>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31" name="Rechteck 30"/>
          <p:cNvSpPr/>
          <p:nvPr userDrawn="1"/>
        </p:nvSpPr>
        <p:spPr bwMode="auto">
          <a:xfrm>
            <a:off x="7085013" y="6389298"/>
            <a:ext cx="198437" cy="215900"/>
          </a:xfrm>
          <a:prstGeom prst="rect">
            <a:avLst/>
          </a:prstGeom>
          <a:solidFill>
            <a:srgbClr val="8E026C"/>
          </a:solidFill>
          <a:ln w="0" cap="flat" cmpd="sng" algn="ctr">
            <a:solidFill>
              <a:srgbClr val="9B348E"/>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32" name="Rechteck 31"/>
          <p:cNvSpPr/>
          <p:nvPr userDrawn="1"/>
        </p:nvSpPr>
        <p:spPr bwMode="auto">
          <a:xfrm>
            <a:off x="6732588" y="6389298"/>
            <a:ext cx="200025" cy="215900"/>
          </a:xfrm>
          <a:prstGeom prst="rect">
            <a:avLst/>
          </a:prstGeom>
          <a:solidFill>
            <a:srgbClr val="D4021D"/>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pic>
        <p:nvPicPr>
          <p:cNvPr id="33" name="Grafik 31" descr="fokus_rgb_nur signet.wmf"/>
          <p:cNvPicPr>
            <a:picLocks noChangeAspect="1"/>
          </p:cNvPicPr>
          <p:nvPr userDrawn="1"/>
        </p:nvPicPr>
        <p:blipFill>
          <a:blip r:embed="rId7"/>
          <a:srcRect/>
          <a:stretch>
            <a:fillRect/>
          </a:stretch>
        </p:blipFill>
        <p:spPr bwMode="auto">
          <a:xfrm>
            <a:off x="8480425" y="6389298"/>
            <a:ext cx="214313" cy="215900"/>
          </a:xfrm>
          <a:prstGeom prst="rect">
            <a:avLst/>
          </a:prstGeom>
          <a:noFill/>
          <a:ln w="9525">
            <a:noFill/>
            <a:miter lim="800000"/>
            <a:headEnd/>
            <a:tailEnd/>
          </a:ln>
        </p:spPr>
      </p:pic>
      <p:sp>
        <p:nvSpPr>
          <p:cNvPr id="14" name="Rechteck 13"/>
          <p:cNvSpPr/>
          <p:nvPr userDrawn="1"/>
        </p:nvSpPr>
        <p:spPr bwMode="auto">
          <a:xfrm>
            <a:off x="6042444" y="6389298"/>
            <a:ext cx="198438" cy="215900"/>
          </a:xfrm>
          <a:prstGeom prst="rect">
            <a:avLst/>
          </a:prstGeom>
          <a:solidFill>
            <a:schemeClr val="accent2"/>
          </a:solidFill>
          <a:ln w="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Lst>
  <p:hf sldNum="0" hdr="0" ftr="0" dt="0"/>
  <p:txStyles>
    <p:titleStyle>
      <a:lvl1pPr algn="l" defTabSz="457200" rtl="0" eaLnBrk="0" fontAlgn="base" hangingPunct="0">
        <a:spcBef>
          <a:spcPct val="0"/>
        </a:spcBef>
        <a:spcAft>
          <a:spcPct val="0"/>
        </a:spcAft>
        <a:defRPr sz="2000" b="1" kern="1200">
          <a:solidFill>
            <a:schemeClr val="tx1"/>
          </a:solidFill>
          <a:latin typeface="Calibri" pitchFamily="34" charset="0"/>
          <a:ea typeface="ＭＳ Ｐゴシック" pitchFamily="46" charset="-128"/>
          <a:cs typeface="Calibri" pitchFamily="34" charset="0"/>
        </a:defRPr>
      </a:lvl1pPr>
      <a:lvl2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2pPr>
      <a:lvl3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3pPr>
      <a:lvl4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4pPr>
      <a:lvl5pPr algn="l" defTabSz="457200" rtl="0" eaLnBrk="0" fontAlgn="base" hangingPunct="0">
        <a:spcBef>
          <a:spcPct val="0"/>
        </a:spcBef>
        <a:spcAft>
          <a:spcPct val="0"/>
        </a:spcAft>
        <a:defRPr sz="2000">
          <a:solidFill>
            <a:schemeClr val="tx1"/>
          </a:solidFill>
          <a:latin typeface="Tahoma" pitchFamily="34" charset="0"/>
          <a:ea typeface="ＭＳ Ｐゴシック" pitchFamily="46" charset="-128"/>
          <a:cs typeface="Tahoma" pitchFamily="34" charset="0"/>
        </a:defRPr>
      </a:lvl5pPr>
      <a:lvl6pPr marL="457200" algn="l" defTabSz="457200" rtl="0" fontAlgn="base">
        <a:spcBef>
          <a:spcPct val="0"/>
        </a:spcBef>
        <a:spcAft>
          <a:spcPct val="0"/>
        </a:spcAft>
        <a:defRPr sz="2000">
          <a:solidFill>
            <a:schemeClr val="tx1"/>
          </a:solidFill>
          <a:latin typeface="Tahoma" pitchFamily="34" charset="0"/>
          <a:ea typeface="ＭＳ Ｐゴシック" pitchFamily="46" charset="-128"/>
        </a:defRPr>
      </a:lvl6pPr>
      <a:lvl7pPr marL="914400" algn="l" defTabSz="457200" rtl="0" fontAlgn="base">
        <a:spcBef>
          <a:spcPct val="0"/>
        </a:spcBef>
        <a:spcAft>
          <a:spcPct val="0"/>
        </a:spcAft>
        <a:defRPr sz="2000">
          <a:solidFill>
            <a:schemeClr val="tx1"/>
          </a:solidFill>
          <a:latin typeface="Tahoma" pitchFamily="34" charset="0"/>
          <a:ea typeface="ＭＳ Ｐゴシック" pitchFamily="46" charset="-128"/>
        </a:defRPr>
      </a:lvl7pPr>
      <a:lvl8pPr marL="1371600" algn="l" defTabSz="457200" rtl="0" fontAlgn="base">
        <a:spcBef>
          <a:spcPct val="0"/>
        </a:spcBef>
        <a:spcAft>
          <a:spcPct val="0"/>
        </a:spcAft>
        <a:defRPr sz="2000">
          <a:solidFill>
            <a:schemeClr val="tx1"/>
          </a:solidFill>
          <a:latin typeface="Tahoma" pitchFamily="34" charset="0"/>
          <a:ea typeface="ＭＳ Ｐゴシック" pitchFamily="46" charset="-128"/>
        </a:defRPr>
      </a:lvl8pPr>
      <a:lvl9pPr marL="1828800" algn="l" defTabSz="457200" rtl="0" fontAlgn="base">
        <a:spcBef>
          <a:spcPct val="0"/>
        </a:spcBef>
        <a:spcAft>
          <a:spcPct val="0"/>
        </a:spcAft>
        <a:defRPr sz="2000">
          <a:solidFill>
            <a:schemeClr val="tx1"/>
          </a:solidFill>
          <a:latin typeface="Tahoma" pitchFamily="34" charset="0"/>
          <a:ea typeface="ＭＳ Ｐゴシック" pitchFamily="46" charset="-128"/>
        </a:defRPr>
      </a:lvl9pPr>
    </p:titleStyle>
    <p:bodyStyle>
      <a:lvl1pPr marL="263525" indent="-263525" algn="l" defTabSz="457200" rtl="0" eaLnBrk="0" fontAlgn="base" hangingPunct="0">
        <a:spcBef>
          <a:spcPct val="20000"/>
        </a:spcBef>
        <a:spcAft>
          <a:spcPct val="0"/>
        </a:spcAft>
        <a:buClr>
          <a:schemeClr val="accent6"/>
        </a:buClr>
        <a:buSzPct val="120000"/>
        <a:buFont typeface="Arial" pitchFamily="34" charset="0"/>
        <a:buChar char="•"/>
        <a:defRPr sz="1600" kern="1200">
          <a:solidFill>
            <a:schemeClr val="tx1"/>
          </a:solidFill>
          <a:latin typeface="Calibri" pitchFamily="34" charset="0"/>
          <a:ea typeface="ＭＳ Ｐゴシック" pitchFamily="46" charset="-128"/>
          <a:cs typeface="Calibri" pitchFamily="34" charset="0"/>
        </a:defRPr>
      </a:lvl1pPr>
      <a:lvl2pPr marL="742950" indent="-285750" algn="l" defTabSz="457200" rtl="0" eaLnBrk="0" fontAlgn="base" hangingPunct="0">
        <a:spcBef>
          <a:spcPct val="20000"/>
        </a:spcBef>
        <a:spcAft>
          <a:spcPct val="0"/>
        </a:spcAft>
        <a:buFont typeface="Arial" pitchFamily="34" charset="0"/>
        <a:buChar char="–"/>
        <a:defRPr sz="1600" kern="1200">
          <a:solidFill>
            <a:schemeClr val="tx1"/>
          </a:solidFill>
          <a:latin typeface="Calibri" pitchFamily="34" charset="0"/>
          <a:ea typeface="ＭＳ Ｐゴシック" pitchFamily="46" charset="-128"/>
          <a:cs typeface="Calibri" pitchFamily="34" charset="0"/>
        </a:defRPr>
      </a:lvl2pPr>
      <a:lvl3pPr marL="1143000" indent="-228600" algn="l" defTabSz="457200" rtl="0" eaLnBrk="0" fontAlgn="base" hangingPunct="0">
        <a:spcBef>
          <a:spcPct val="20000"/>
        </a:spcBef>
        <a:spcAft>
          <a:spcPct val="0"/>
        </a:spcAft>
        <a:buClr>
          <a:srgbClr val="B3B3B3"/>
        </a:buClr>
        <a:buSzPct val="120000"/>
        <a:buFont typeface="Arial" pitchFamily="34" charset="0"/>
        <a:buChar char="•"/>
        <a:defRPr sz="1400" kern="1200">
          <a:solidFill>
            <a:schemeClr val="tx1"/>
          </a:solidFill>
          <a:latin typeface="Calibri" pitchFamily="34" charset="0"/>
          <a:ea typeface="ＭＳ Ｐゴシック" pitchFamily="46" charset="-128"/>
          <a:cs typeface="Calibri" pitchFamily="34" charset="0"/>
        </a:defRPr>
      </a:lvl3pPr>
      <a:lvl4pPr marL="1600200" indent="-228600" algn="l" defTabSz="457200" rtl="0" eaLnBrk="0" fontAlgn="base" hangingPunct="0">
        <a:spcBef>
          <a:spcPct val="20000"/>
        </a:spcBef>
        <a:spcAft>
          <a:spcPct val="0"/>
        </a:spcAft>
        <a:buFont typeface="Arial" pitchFamily="34" charset="0"/>
        <a:buChar char="–"/>
        <a:defRPr sz="1400" kern="1200">
          <a:solidFill>
            <a:schemeClr val="tx1"/>
          </a:solidFill>
          <a:latin typeface="Calibri" pitchFamily="34" charset="0"/>
          <a:ea typeface="ＭＳ Ｐゴシック" pitchFamily="46" charset="-128"/>
          <a:cs typeface="Calibri" pitchFamily="34" charset="0"/>
        </a:defRPr>
      </a:lvl4pPr>
      <a:lvl5pPr marL="2057400" indent="-228600" algn="l" defTabSz="457200" rtl="0" eaLnBrk="0" fontAlgn="base" hangingPunct="0">
        <a:spcBef>
          <a:spcPct val="20000"/>
        </a:spcBef>
        <a:spcAft>
          <a:spcPct val="0"/>
        </a:spcAft>
        <a:buFont typeface="Wingdings" pitchFamily="2" charset="2"/>
        <a:buChar char="§"/>
        <a:defRPr sz="1600" kern="1200">
          <a:solidFill>
            <a:schemeClr val="tx1"/>
          </a:solidFill>
          <a:latin typeface="Tahoma"/>
          <a:ea typeface="ＭＳ Ｐゴシック" pitchFamily="46" charset="-128"/>
          <a:cs typeface="Tahom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Haus-mit-FOKUSschild_low_res.jpg"/>
          <p:cNvPicPr>
            <a:picLocks noChangeAspect="1"/>
          </p:cNvPicPr>
          <p:nvPr/>
        </p:nvPicPr>
        <p:blipFill>
          <a:blip r:embed="rId3"/>
          <a:srcRect b="2037"/>
          <a:stretch>
            <a:fillRect/>
          </a:stretch>
        </p:blipFill>
        <p:spPr>
          <a:xfrm>
            <a:off x="0" y="221376"/>
            <a:ext cx="9144000" cy="5946511"/>
          </a:xfrm>
          <a:prstGeom prst="rect">
            <a:avLst/>
          </a:prstGeom>
        </p:spPr>
      </p:pic>
      <p:sp>
        <p:nvSpPr>
          <p:cNvPr id="5" name="Rechteck 4"/>
          <p:cNvSpPr/>
          <p:nvPr/>
        </p:nvSpPr>
        <p:spPr>
          <a:xfrm>
            <a:off x="0" y="5667554"/>
            <a:ext cx="4305300" cy="593545"/>
          </a:xfrm>
          <a:prstGeom prst="rect">
            <a:avLst/>
          </a:prstGeom>
          <a:solidFill>
            <a:schemeClr val="bg1"/>
          </a:solidFill>
          <a:ln w="6350" cap="flat" cmpd="sng" algn="ctr">
            <a:noFill/>
            <a:prstDash val="solid"/>
            <a:round/>
            <a:headEnd type="none" w="med" len="med"/>
            <a:tailEnd type="none" w="med" len="med"/>
          </a:ln>
          <a:effectLst/>
        </p:spPr>
        <p:txBody>
          <a:bodyPr anchor="ctr"/>
          <a:lstStyle/>
          <a:p>
            <a:pPr algn="ctr" defTabSz="914400" fontAlgn="auto">
              <a:spcBef>
                <a:spcPts val="0"/>
              </a:spcBef>
              <a:spcAft>
                <a:spcPts val="0"/>
              </a:spcAft>
              <a:defRPr/>
            </a:pPr>
            <a:endParaRPr lang="en-GB" kern="0" dirty="0">
              <a:solidFill>
                <a:sysClr val="window" lastClr="FFFFFF"/>
              </a:solidFill>
              <a:latin typeface="Tahoma"/>
              <a:ea typeface="+mn-ea"/>
            </a:endParaRPr>
          </a:p>
        </p:txBody>
      </p:sp>
      <p:sp>
        <p:nvSpPr>
          <p:cNvPr id="57348" name="Titel 6"/>
          <p:cNvSpPr>
            <a:spLocks noGrp="1"/>
          </p:cNvSpPr>
          <p:nvPr>
            <p:ph type="ctrTitle"/>
          </p:nvPr>
        </p:nvSpPr>
        <p:spPr>
          <a:xfrm>
            <a:off x="253851" y="5586284"/>
            <a:ext cx="7862887" cy="960651"/>
          </a:xfrm>
        </p:spPr>
        <p:txBody>
          <a:bodyPr/>
          <a:lstStyle/>
          <a:p>
            <a:pPr eaLnBrk="1" hangingPunct="1">
              <a:lnSpc>
                <a:spcPct val="130000"/>
              </a:lnSpc>
            </a:pPr>
            <a:r>
              <a:rPr lang="en-US" sz="3600" b="1" dirty="0" smtClean="0"/>
              <a:t>Fraunhofer</a:t>
            </a:r>
            <a:r>
              <a:rPr lang="en-US" sz="3600" b="1" dirty="0" smtClean="0">
                <a:solidFill>
                  <a:schemeClr val="bg2"/>
                </a:solidFill>
              </a:rPr>
              <a:t> FOKUS</a:t>
            </a:r>
            <a:r>
              <a:rPr lang="en-US" sz="3000" dirty="0" smtClean="0"/>
              <a:t/>
            </a:r>
            <a:br>
              <a:rPr lang="en-US" sz="3000" dirty="0" smtClean="0"/>
            </a:br>
            <a:r>
              <a:rPr lang="en-US" dirty="0" smtClean="0">
                <a:solidFill>
                  <a:schemeClr val="tx1">
                    <a:lumMod val="50000"/>
                    <a:lumOff val="50000"/>
                  </a:schemeClr>
                </a:solidFill>
              </a:rPr>
              <a:t>Institute for Open Communication Systems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Concept</a:t>
            </a:r>
            <a:r>
              <a:rPr lang="de-DE" dirty="0" smtClean="0"/>
              <a:t> </a:t>
            </a:r>
            <a:r>
              <a:rPr lang="de-DE" dirty="0" smtClean="0"/>
              <a:t>II</a:t>
            </a:r>
            <a:endParaRPr lang="de-DE" dirty="0"/>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3258" y="2514634"/>
            <a:ext cx="4980021" cy="2358957"/>
          </a:xfrm>
        </p:spPr>
      </p:pic>
    </p:spTree>
    <p:extLst>
      <p:ext uri="{BB962C8B-B14F-4D97-AF65-F5344CB8AC3E}">
        <p14:creationId xmlns:p14="http://schemas.microsoft.com/office/powerpoint/2010/main" val="3646517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Overview</a:t>
            </a:r>
            <a:r>
              <a:rPr lang="de-DE" dirty="0" smtClean="0"/>
              <a:t>	</a:t>
            </a:r>
            <a:endParaRPr lang="de-DE" dirty="0"/>
          </a:p>
        </p:txBody>
      </p:sp>
      <p:sp>
        <p:nvSpPr>
          <p:cNvPr id="3" name="Inhaltsplatzhalter 2"/>
          <p:cNvSpPr>
            <a:spLocks noGrp="1"/>
          </p:cNvSpPr>
          <p:nvPr>
            <p:ph idx="1"/>
          </p:nvPr>
        </p:nvSpPr>
        <p:spPr>
          <a:xfrm>
            <a:off x="439738" y="1431925"/>
            <a:ext cx="8247062" cy="4524377"/>
          </a:xfrm>
        </p:spPr>
        <p:txBody>
          <a:bodyPr/>
          <a:lstStyle/>
          <a:p>
            <a:r>
              <a:rPr lang="de-DE" dirty="0" err="1" smtClean="0"/>
              <a:t>What</a:t>
            </a:r>
            <a:r>
              <a:rPr lang="de-DE" dirty="0" smtClean="0"/>
              <a:t> </a:t>
            </a:r>
            <a:r>
              <a:rPr lang="de-DE" dirty="0" err="1" smtClean="0"/>
              <a:t>is</a:t>
            </a:r>
            <a:r>
              <a:rPr lang="de-DE" dirty="0" smtClean="0"/>
              <a:t> </a:t>
            </a:r>
            <a:r>
              <a:rPr lang="de-DE" dirty="0" err="1" smtClean="0"/>
              <a:t>OAuth</a:t>
            </a:r>
            <a:r>
              <a:rPr lang="de-DE" dirty="0" smtClean="0"/>
              <a:t>?</a:t>
            </a:r>
          </a:p>
          <a:p>
            <a:r>
              <a:rPr lang="de-DE" dirty="0" err="1" smtClean="0"/>
              <a:t>Differences</a:t>
            </a:r>
            <a:r>
              <a:rPr lang="de-DE" dirty="0" smtClean="0"/>
              <a:t> </a:t>
            </a:r>
            <a:r>
              <a:rPr lang="de-DE" dirty="0" err="1" smtClean="0"/>
              <a:t>between</a:t>
            </a:r>
            <a:r>
              <a:rPr lang="de-DE" dirty="0" smtClean="0"/>
              <a:t> </a:t>
            </a:r>
            <a:r>
              <a:rPr lang="de-DE" dirty="0" err="1" smtClean="0"/>
              <a:t>OAuth</a:t>
            </a:r>
            <a:r>
              <a:rPr lang="de-DE" dirty="0" smtClean="0"/>
              <a:t> 1.0(a) </a:t>
            </a:r>
            <a:r>
              <a:rPr lang="de-DE" dirty="0" err="1" smtClean="0"/>
              <a:t>and</a:t>
            </a:r>
            <a:r>
              <a:rPr lang="de-DE" dirty="0" smtClean="0"/>
              <a:t> </a:t>
            </a:r>
            <a:r>
              <a:rPr lang="de-DE" dirty="0" err="1" smtClean="0"/>
              <a:t>OAuth</a:t>
            </a:r>
            <a:r>
              <a:rPr lang="de-DE" dirty="0" smtClean="0"/>
              <a:t> 2.0</a:t>
            </a:r>
          </a:p>
          <a:p>
            <a:r>
              <a:rPr lang="en-US" dirty="0" smtClean="0"/>
              <a:t>Concept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What</a:t>
            </a:r>
            <a:r>
              <a:rPr lang="de-DE" dirty="0" smtClean="0"/>
              <a:t> </a:t>
            </a:r>
            <a:r>
              <a:rPr lang="de-DE" dirty="0" err="1" smtClean="0"/>
              <a:t>is</a:t>
            </a:r>
            <a:r>
              <a:rPr lang="de-DE" dirty="0" smtClean="0"/>
              <a:t> </a:t>
            </a:r>
            <a:r>
              <a:rPr lang="de-DE" dirty="0" err="1" smtClean="0"/>
              <a:t>OAuth</a:t>
            </a:r>
            <a:r>
              <a:rPr lang="de-DE" dirty="0" smtClean="0"/>
              <a:t>? I</a:t>
            </a:r>
            <a:endParaRPr lang="de-DE" dirty="0"/>
          </a:p>
        </p:txBody>
      </p:sp>
      <p:sp>
        <p:nvSpPr>
          <p:cNvPr id="3" name="Inhaltsplatzhalter 2"/>
          <p:cNvSpPr>
            <a:spLocks noGrp="1"/>
          </p:cNvSpPr>
          <p:nvPr>
            <p:ph idx="1"/>
          </p:nvPr>
        </p:nvSpPr>
        <p:spPr>
          <a:xfrm>
            <a:off x="439738" y="1431925"/>
            <a:ext cx="8247062" cy="4524377"/>
          </a:xfrm>
        </p:spPr>
        <p:txBody>
          <a:bodyPr/>
          <a:lstStyle/>
          <a:p>
            <a:r>
              <a:rPr lang="en-US" dirty="0" err="1" smtClean="0"/>
              <a:t>OAuth</a:t>
            </a:r>
            <a:r>
              <a:rPr lang="en-US" dirty="0" smtClean="0"/>
              <a:t> is an </a:t>
            </a:r>
            <a:r>
              <a:rPr lang="en-US" dirty="0"/>
              <a:t>open standard for authorization</a:t>
            </a:r>
          </a:p>
          <a:p>
            <a:endParaRPr lang="en-US" dirty="0" smtClean="0"/>
          </a:p>
          <a:p>
            <a:r>
              <a:rPr lang="en-US" dirty="0" smtClean="0"/>
              <a:t>Provides </a:t>
            </a:r>
            <a:r>
              <a:rPr lang="en-US" dirty="0"/>
              <a:t>a method for clients to access server resources on behalf of a resource owner </a:t>
            </a:r>
            <a:endParaRPr lang="en-US" dirty="0" smtClean="0"/>
          </a:p>
          <a:p>
            <a:pPr lvl="1"/>
            <a:r>
              <a:rPr lang="en-US" dirty="0" smtClean="0"/>
              <a:t>R.O. could be a different client or an end-user</a:t>
            </a:r>
            <a:endParaRPr lang="en-US" dirty="0"/>
          </a:p>
          <a:p>
            <a:endParaRPr lang="en-US" dirty="0" smtClean="0"/>
          </a:p>
          <a:p>
            <a:r>
              <a:rPr lang="en-US" dirty="0" smtClean="0"/>
              <a:t>Provides </a:t>
            </a:r>
            <a:r>
              <a:rPr lang="en-US" dirty="0"/>
              <a:t>a process for end-users to authorize third-party access to their server resources without sharing their </a:t>
            </a:r>
            <a:r>
              <a:rPr lang="en-US" dirty="0" smtClean="0"/>
              <a:t>credentials</a:t>
            </a:r>
          </a:p>
          <a:p>
            <a:pPr lvl="1"/>
            <a:r>
              <a:rPr lang="en-US" dirty="0"/>
              <a:t>Instead of using the resource owner's </a:t>
            </a:r>
            <a:r>
              <a:rPr lang="en-US" dirty="0" smtClean="0"/>
              <a:t>credentials, the </a:t>
            </a:r>
            <a:r>
              <a:rPr lang="en-US" dirty="0"/>
              <a:t>client obtains an access </a:t>
            </a:r>
            <a:r>
              <a:rPr lang="en-US" dirty="0" smtClean="0"/>
              <a:t>token</a:t>
            </a:r>
          </a:p>
          <a:p>
            <a:endParaRPr lang="en-US" dirty="0" smtClean="0"/>
          </a:p>
          <a:p>
            <a:r>
              <a:rPr lang="en-US" dirty="0" smtClean="0"/>
              <a:t>Access Token:</a:t>
            </a:r>
          </a:p>
          <a:p>
            <a:pPr lvl="1"/>
            <a:r>
              <a:rPr lang="en-US" dirty="0" smtClean="0"/>
              <a:t>A </a:t>
            </a:r>
            <a:r>
              <a:rPr lang="en-US" dirty="0"/>
              <a:t>string denoting a specific scope, lifetime, and other access attributes. Access tokens are issued to third-party clients by an authorization server with the approval of the resource owner. The client uses the access token to access the protected resources hosted by the resource server.</a:t>
            </a:r>
            <a:endParaRPr lang="de-DE" dirty="0"/>
          </a:p>
        </p:txBody>
      </p:sp>
    </p:spTree>
    <p:extLst>
      <p:ext uri="{BB962C8B-B14F-4D97-AF65-F5344CB8AC3E}">
        <p14:creationId xmlns:p14="http://schemas.microsoft.com/office/powerpoint/2010/main" val="486913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What</a:t>
            </a:r>
            <a:r>
              <a:rPr lang="de-DE" dirty="0" smtClean="0"/>
              <a:t> </a:t>
            </a:r>
            <a:r>
              <a:rPr lang="de-DE" dirty="0" err="1" smtClean="0"/>
              <a:t>is</a:t>
            </a:r>
            <a:r>
              <a:rPr lang="de-DE" dirty="0" smtClean="0"/>
              <a:t> </a:t>
            </a:r>
            <a:r>
              <a:rPr lang="de-DE" dirty="0" err="1" smtClean="0"/>
              <a:t>OAuth</a:t>
            </a:r>
            <a:r>
              <a:rPr lang="de-DE" dirty="0" smtClean="0"/>
              <a:t>? II</a:t>
            </a:r>
            <a:endParaRPr lang="de-DE" dirty="0"/>
          </a:p>
        </p:txBody>
      </p:sp>
      <p:pic>
        <p:nvPicPr>
          <p:cNvPr id="6" name="Inhaltsplatzhalt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449" y="1203768"/>
            <a:ext cx="7601102" cy="3820294"/>
          </a:xfrm>
        </p:spPr>
      </p:pic>
    </p:spTree>
    <p:extLst>
      <p:ext uri="{BB962C8B-B14F-4D97-AF65-F5344CB8AC3E}">
        <p14:creationId xmlns:p14="http://schemas.microsoft.com/office/powerpoint/2010/main" val="36343107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What</a:t>
            </a:r>
            <a:r>
              <a:rPr lang="de-DE" dirty="0" smtClean="0"/>
              <a:t> </a:t>
            </a:r>
            <a:r>
              <a:rPr lang="de-DE" dirty="0" err="1" smtClean="0"/>
              <a:t>is</a:t>
            </a:r>
            <a:r>
              <a:rPr lang="de-DE" dirty="0" smtClean="0"/>
              <a:t> </a:t>
            </a:r>
            <a:r>
              <a:rPr lang="de-DE" dirty="0" err="1" smtClean="0"/>
              <a:t>OAuth</a:t>
            </a:r>
            <a:r>
              <a:rPr lang="de-DE" dirty="0" smtClean="0"/>
              <a:t>?</a:t>
            </a:r>
            <a:endParaRPr lang="de-DE" dirty="0"/>
          </a:p>
        </p:txBody>
      </p:sp>
      <p:sp>
        <p:nvSpPr>
          <p:cNvPr id="3" name="Inhaltsplatzhalter 2"/>
          <p:cNvSpPr>
            <a:spLocks noGrp="1"/>
          </p:cNvSpPr>
          <p:nvPr>
            <p:ph idx="1"/>
          </p:nvPr>
        </p:nvSpPr>
        <p:spPr>
          <a:xfrm>
            <a:off x="439738" y="1431925"/>
            <a:ext cx="8247062" cy="4524377"/>
          </a:xfrm>
        </p:spPr>
        <p:txBody>
          <a:bodyPr/>
          <a:lstStyle/>
          <a:p>
            <a:r>
              <a:rPr lang="en-US" dirty="0"/>
              <a:t>		- Apache </a:t>
            </a:r>
            <a:r>
              <a:rPr lang="en-US" dirty="0" err="1"/>
              <a:t>Oltu</a:t>
            </a:r>
            <a:r>
              <a:rPr lang="en-US" dirty="0"/>
              <a:t> (http://oltu.apache.org/index.html)</a:t>
            </a:r>
          </a:p>
          <a:p>
            <a:r>
              <a:rPr lang="en-US" dirty="0"/>
              <a:t>		- Spring Security </a:t>
            </a:r>
            <a:r>
              <a:rPr lang="en-US" dirty="0" err="1"/>
              <a:t>OAuth</a:t>
            </a:r>
            <a:r>
              <a:rPr lang="en-US" dirty="0"/>
              <a:t> (http://static.springsource.org/spring-security/oauth/)</a:t>
            </a:r>
          </a:p>
          <a:p>
            <a:r>
              <a:rPr lang="en-US" dirty="0"/>
              <a:t>		</a:t>
            </a:r>
          </a:p>
          <a:p>
            <a:r>
              <a:rPr lang="en-US" dirty="0"/>
              <a:t>	- </a:t>
            </a:r>
            <a:r>
              <a:rPr lang="en-US" dirty="0" err="1"/>
              <a:t>beide</a:t>
            </a:r>
            <a:r>
              <a:rPr lang="en-US" dirty="0"/>
              <a:t> </a:t>
            </a:r>
            <a:r>
              <a:rPr lang="en-US" dirty="0" err="1"/>
              <a:t>machen</a:t>
            </a:r>
            <a:r>
              <a:rPr lang="en-US" dirty="0"/>
              <a:t> auf den </a:t>
            </a:r>
            <a:r>
              <a:rPr lang="en-US" dirty="0" err="1"/>
              <a:t>ersten</a:t>
            </a:r>
            <a:r>
              <a:rPr lang="en-US" dirty="0"/>
              <a:t> </a:t>
            </a:r>
            <a:r>
              <a:rPr lang="en-US" dirty="0" err="1"/>
              <a:t>Blick</a:t>
            </a:r>
            <a:r>
              <a:rPr lang="en-US" dirty="0"/>
              <a:t> </a:t>
            </a:r>
            <a:r>
              <a:rPr lang="en-US" dirty="0" err="1"/>
              <a:t>einen</a:t>
            </a:r>
            <a:r>
              <a:rPr lang="en-US" dirty="0"/>
              <a:t> </a:t>
            </a:r>
            <a:r>
              <a:rPr lang="en-US" dirty="0" err="1"/>
              <a:t>reifen</a:t>
            </a:r>
            <a:r>
              <a:rPr lang="en-US" dirty="0"/>
              <a:t> und </a:t>
            </a:r>
            <a:r>
              <a:rPr lang="en-US" dirty="0" err="1"/>
              <a:t>guten</a:t>
            </a:r>
            <a:r>
              <a:rPr lang="en-US" dirty="0"/>
              <a:t> </a:t>
            </a:r>
            <a:r>
              <a:rPr lang="en-US" dirty="0" err="1"/>
              <a:t>Eindruck</a:t>
            </a:r>
            <a:r>
              <a:rPr lang="en-US" dirty="0"/>
              <a:t>, </a:t>
            </a:r>
            <a:r>
              <a:rPr lang="en-US" dirty="0" err="1"/>
              <a:t>könnten</a:t>
            </a:r>
            <a:r>
              <a:rPr lang="en-US" dirty="0"/>
              <a:t> </a:t>
            </a:r>
            <a:r>
              <a:rPr lang="en-US" dirty="0" err="1"/>
              <a:t>verwendet</a:t>
            </a:r>
            <a:r>
              <a:rPr lang="en-US" dirty="0"/>
              <a:t> </a:t>
            </a:r>
            <a:r>
              <a:rPr lang="en-US" dirty="0" err="1"/>
              <a:t>werden</a:t>
            </a:r>
            <a:endParaRPr lang="en-US" dirty="0"/>
          </a:p>
          <a:p>
            <a:r>
              <a:rPr lang="en-US" dirty="0"/>
              <a:t>	</a:t>
            </a:r>
          </a:p>
          <a:p>
            <a:r>
              <a:rPr lang="en-US" dirty="0"/>
              <a:t>	</a:t>
            </a:r>
          </a:p>
          <a:p>
            <a:r>
              <a:rPr lang="en-US" dirty="0"/>
              <a:t>	- </a:t>
            </a:r>
            <a:r>
              <a:rPr lang="en-US" dirty="0" err="1"/>
              <a:t>Konzept</a:t>
            </a:r>
            <a:endParaRPr lang="en-US" dirty="0"/>
          </a:p>
          <a:p>
            <a:r>
              <a:rPr lang="en-US" dirty="0"/>
              <a:t>	Figure 1 - Protocol Flow</a:t>
            </a:r>
          </a:p>
          <a:p>
            <a:r>
              <a:rPr lang="en-US" dirty="0"/>
              <a:t>	</a:t>
            </a:r>
            <a:r>
              <a:rPr lang="en-US" dirty="0" err="1"/>
              <a:t>für</a:t>
            </a:r>
            <a:r>
              <a:rPr lang="en-US" dirty="0"/>
              <a:t> </a:t>
            </a:r>
            <a:r>
              <a:rPr lang="en-US" dirty="0" err="1"/>
              <a:t>uns</a:t>
            </a:r>
            <a:r>
              <a:rPr lang="en-US" dirty="0"/>
              <a:t> </a:t>
            </a:r>
            <a:r>
              <a:rPr lang="en-US" dirty="0" err="1"/>
              <a:t>interessant</a:t>
            </a:r>
            <a:endParaRPr lang="en-US" dirty="0"/>
          </a:p>
          <a:p>
            <a:r>
              <a:rPr lang="en-US" dirty="0"/>
              <a:t>	Figure 2 (</a:t>
            </a:r>
            <a:r>
              <a:rPr lang="en-US" dirty="0" err="1"/>
              <a:t>getrennt</a:t>
            </a:r>
            <a:r>
              <a:rPr lang="en-US" dirty="0"/>
              <a:t> Resource Server und Auth. Server)</a:t>
            </a:r>
          </a:p>
          <a:p>
            <a:r>
              <a:rPr lang="en-US" dirty="0"/>
              <a:t>	</a:t>
            </a:r>
            <a:r>
              <a:rPr lang="en-US" dirty="0" err="1"/>
              <a:t>dazu</a:t>
            </a:r>
            <a:r>
              <a:rPr lang="en-US" dirty="0"/>
              <a:t> </a:t>
            </a:r>
            <a:r>
              <a:rPr lang="en-US" dirty="0" err="1"/>
              <a:t>beachten</a:t>
            </a:r>
            <a:r>
              <a:rPr lang="en-US" dirty="0" smtClean="0"/>
              <a:t>:.</a:t>
            </a:r>
            <a:endParaRPr lang="en-US" dirty="0"/>
          </a:p>
          <a:p>
            <a:r>
              <a:rPr lang="en-US" dirty="0"/>
              <a:t>	two flows necessary</a:t>
            </a:r>
          </a:p>
          <a:p>
            <a:r>
              <a:rPr lang="en-US" dirty="0"/>
              <a:t>	1) Client Registration (each client!) </a:t>
            </a:r>
          </a:p>
          <a:p>
            <a:r>
              <a:rPr lang="en-US" dirty="0"/>
              <a:t>		two types of clients</a:t>
            </a:r>
          </a:p>
          <a:p>
            <a:r>
              <a:rPr lang="en-US" dirty="0"/>
              <a:t>			1) public (incapable of maintaining the confidentiality of their credentials)</a:t>
            </a:r>
          </a:p>
          <a:p>
            <a:r>
              <a:rPr lang="en-US" dirty="0"/>
              <a:t>			2) confidential (capable of maintaining the confidentiality of their credentials)</a:t>
            </a:r>
          </a:p>
          <a:p>
            <a:r>
              <a:rPr lang="en-US" dirty="0"/>
              <a:t>		-    The authorization server MUST require the use of TLS</a:t>
            </a:r>
          </a:p>
          <a:p>
            <a:r>
              <a:rPr lang="en-US" dirty="0"/>
              <a:t>		- SSO with </a:t>
            </a:r>
            <a:r>
              <a:rPr lang="en-US" dirty="0" err="1"/>
              <a:t>OAuth</a:t>
            </a:r>
            <a:r>
              <a:rPr lang="en-US" dirty="0"/>
              <a:t> 2.0 (</a:t>
            </a:r>
            <a:r>
              <a:rPr lang="en-US" dirty="0" err="1"/>
              <a:t>Ausblick</a:t>
            </a:r>
            <a:r>
              <a:rPr lang="en-US" dirty="0"/>
              <a:t>)</a:t>
            </a:r>
          </a:p>
          <a:p>
            <a:r>
              <a:rPr lang="en-US" dirty="0"/>
              <a:t>	2) Figure 3 </a:t>
            </a:r>
            <a:r>
              <a:rPr lang="en-US" dirty="0" err="1"/>
              <a:t>oder</a:t>
            </a:r>
            <a:r>
              <a:rPr lang="en-US" dirty="0"/>
              <a:t> Figure 4 </a:t>
            </a:r>
            <a:r>
              <a:rPr lang="en-US" dirty="0" err="1"/>
              <a:t>oder</a:t>
            </a:r>
            <a:r>
              <a:rPr lang="en-US" dirty="0"/>
              <a:t> Figure 5 (</a:t>
            </a:r>
            <a:r>
              <a:rPr lang="en-US" dirty="0" err="1"/>
              <a:t>siehe</a:t>
            </a:r>
            <a:r>
              <a:rPr lang="en-US" dirty="0"/>
              <a:t> </a:t>
            </a:r>
            <a:r>
              <a:rPr lang="en-US" dirty="0" err="1"/>
              <a:t>Eran</a:t>
            </a:r>
            <a:r>
              <a:rPr lang="en-US" dirty="0"/>
              <a:t> Hammer)Op</a:t>
            </a:r>
            <a:r>
              <a:rPr lang="de-DE" dirty="0"/>
              <a:t> </a:t>
            </a:r>
          </a:p>
        </p:txBody>
      </p:sp>
    </p:spTree>
    <p:extLst>
      <p:ext uri="{BB962C8B-B14F-4D97-AF65-F5344CB8AC3E}">
        <p14:creationId xmlns:p14="http://schemas.microsoft.com/office/powerpoint/2010/main" val="23088185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Differences</a:t>
            </a:r>
            <a:r>
              <a:rPr lang="de-DE" dirty="0" smtClean="0"/>
              <a:t> </a:t>
            </a:r>
            <a:r>
              <a:rPr lang="de-DE" dirty="0" err="1" smtClean="0"/>
              <a:t>between</a:t>
            </a:r>
            <a:r>
              <a:rPr lang="de-DE" dirty="0" smtClean="0"/>
              <a:t> </a:t>
            </a:r>
            <a:r>
              <a:rPr lang="de-DE" dirty="0" err="1" smtClean="0"/>
              <a:t>OAuth</a:t>
            </a:r>
            <a:r>
              <a:rPr lang="de-DE" dirty="0" smtClean="0"/>
              <a:t> 1.0(a) </a:t>
            </a:r>
            <a:r>
              <a:rPr lang="de-DE" dirty="0" err="1" smtClean="0"/>
              <a:t>and</a:t>
            </a:r>
            <a:r>
              <a:rPr lang="de-DE" dirty="0" smtClean="0"/>
              <a:t> </a:t>
            </a:r>
            <a:r>
              <a:rPr lang="de-DE" dirty="0" err="1" smtClean="0"/>
              <a:t>OAuth</a:t>
            </a:r>
            <a:r>
              <a:rPr lang="de-DE" dirty="0" smtClean="0"/>
              <a:t> 2.0</a:t>
            </a:r>
            <a:endParaRPr lang="de-DE" dirty="0"/>
          </a:p>
        </p:txBody>
      </p:sp>
      <p:sp>
        <p:nvSpPr>
          <p:cNvPr id="3" name="Inhaltsplatzhalter 2"/>
          <p:cNvSpPr>
            <a:spLocks noGrp="1"/>
          </p:cNvSpPr>
          <p:nvPr>
            <p:ph idx="1"/>
          </p:nvPr>
        </p:nvSpPr>
        <p:spPr>
          <a:xfrm>
            <a:off x="439738" y="1431925"/>
            <a:ext cx="8247062" cy="4524377"/>
          </a:xfrm>
        </p:spPr>
        <p:txBody>
          <a:bodyPr/>
          <a:lstStyle/>
          <a:p>
            <a:r>
              <a:rPr lang="en-US" dirty="0" err="1" smtClean="0"/>
              <a:t>OAuth</a:t>
            </a:r>
            <a:r>
              <a:rPr lang="en-US" dirty="0" smtClean="0"/>
              <a:t> 2.0 is not backward compatible to </a:t>
            </a:r>
            <a:r>
              <a:rPr lang="en-US" dirty="0" err="1" smtClean="0"/>
              <a:t>OAuth</a:t>
            </a:r>
            <a:r>
              <a:rPr lang="en-US" dirty="0" smtClean="0"/>
              <a:t> 1.0(a)</a:t>
            </a:r>
          </a:p>
          <a:p>
            <a:endParaRPr lang="en-US" dirty="0" smtClean="0"/>
          </a:p>
          <a:p>
            <a:r>
              <a:rPr lang="en-US" dirty="0" smtClean="0"/>
              <a:t>New </a:t>
            </a:r>
            <a:r>
              <a:rPr lang="en-US" dirty="0" err="1" smtClean="0"/>
              <a:t>OAuth</a:t>
            </a:r>
            <a:r>
              <a:rPr lang="en-US" dirty="0" smtClean="0"/>
              <a:t> </a:t>
            </a:r>
            <a:r>
              <a:rPr lang="en-US" dirty="0"/>
              <a:t>Flows </a:t>
            </a:r>
            <a:r>
              <a:rPr lang="en-US" dirty="0" smtClean="0"/>
              <a:t>allow </a:t>
            </a:r>
            <a:r>
              <a:rPr lang="en-US" dirty="0"/>
              <a:t>better support for non-browser based </a:t>
            </a:r>
            <a:r>
              <a:rPr lang="en-US" dirty="0" smtClean="0"/>
              <a:t>applications</a:t>
            </a:r>
          </a:p>
          <a:p>
            <a:r>
              <a:rPr lang="en-US" dirty="0" err="1" smtClean="0"/>
              <a:t>OAuth</a:t>
            </a:r>
            <a:r>
              <a:rPr lang="en-US" dirty="0" smtClean="0"/>
              <a:t> </a:t>
            </a:r>
            <a:r>
              <a:rPr lang="en-US" dirty="0"/>
              <a:t>2.0 no longer requires client applications to have </a:t>
            </a:r>
            <a:r>
              <a:rPr lang="en-US" dirty="0" smtClean="0"/>
              <a:t>cryptography </a:t>
            </a:r>
          </a:p>
          <a:p>
            <a:pPr lvl="1"/>
            <a:r>
              <a:rPr lang="en-US" dirty="0" err="1" smtClean="0"/>
              <a:t>OAuth</a:t>
            </a:r>
            <a:r>
              <a:rPr lang="en-US" dirty="0" smtClean="0"/>
              <a:t> delegates security to HTTPS!</a:t>
            </a:r>
          </a:p>
          <a:p>
            <a:pPr lvl="1"/>
            <a:r>
              <a:rPr lang="en-US" dirty="0" smtClean="0"/>
              <a:t>There is no additional security layer on top of SSL</a:t>
            </a:r>
          </a:p>
          <a:p>
            <a:r>
              <a:rPr lang="en-US" dirty="0" err="1" smtClean="0"/>
              <a:t>OAuth</a:t>
            </a:r>
            <a:r>
              <a:rPr lang="en-US" dirty="0" smtClean="0"/>
              <a:t> </a:t>
            </a:r>
            <a:r>
              <a:rPr lang="en-US" dirty="0"/>
              <a:t>2.0 signatures are much less </a:t>
            </a:r>
            <a:r>
              <a:rPr lang="en-US" dirty="0" smtClean="0"/>
              <a:t>complicated (no </a:t>
            </a:r>
            <a:r>
              <a:rPr lang="en-US" dirty="0"/>
              <a:t>more special parsing, sorting, or </a:t>
            </a:r>
            <a:r>
              <a:rPr lang="en-US" dirty="0" smtClean="0"/>
              <a:t>encoding</a:t>
            </a:r>
            <a:r>
              <a:rPr lang="en-US" dirty="0"/>
              <a:t>)</a:t>
            </a:r>
            <a:endParaRPr lang="en-US" dirty="0" smtClean="0"/>
          </a:p>
          <a:p>
            <a:pPr lvl="1"/>
            <a:r>
              <a:rPr lang="en-US" dirty="0" smtClean="0"/>
              <a:t>Again, security relies on SSL</a:t>
            </a:r>
          </a:p>
          <a:p>
            <a:r>
              <a:rPr lang="en-US" dirty="0" err="1" smtClean="0"/>
              <a:t>OAuth</a:t>
            </a:r>
            <a:r>
              <a:rPr lang="en-US" dirty="0" smtClean="0"/>
              <a:t> </a:t>
            </a:r>
            <a:r>
              <a:rPr lang="en-US" dirty="0"/>
              <a:t>2.0 Access tokens are "short-lived</a:t>
            </a:r>
            <a:r>
              <a:rPr lang="en-US" dirty="0" smtClean="0"/>
              <a:t>"</a:t>
            </a:r>
            <a:endParaRPr lang="en-US" dirty="0"/>
          </a:p>
          <a:p>
            <a:r>
              <a:rPr lang="en-US" dirty="0" err="1" smtClean="0"/>
              <a:t>OAuth</a:t>
            </a:r>
            <a:r>
              <a:rPr lang="en-US" dirty="0" smtClean="0"/>
              <a:t> </a:t>
            </a:r>
            <a:r>
              <a:rPr lang="en-US" dirty="0"/>
              <a:t>2.0 </a:t>
            </a:r>
            <a:r>
              <a:rPr lang="en-US" dirty="0" smtClean="0"/>
              <a:t>has a </a:t>
            </a:r>
            <a:r>
              <a:rPr lang="en-US" dirty="0"/>
              <a:t>clean separation of roles between the server responsible for handling </a:t>
            </a:r>
            <a:r>
              <a:rPr lang="en-US" dirty="0" err="1"/>
              <a:t>OAuth</a:t>
            </a:r>
            <a:r>
              <a:rPr lang="en-US" dirty="0"/>
              <a:t> requests and the server handling user </a:t>
            </a:r>
            <a:r>
              <a:rPr lang="en-US" dirty="0" smtClean="0"/>
              <a:t>authorization</a:t>
            </a:r>
          </a:p>
          <a:p>
            <a:endParaRPr lang="en-US" dirty="0" smtClean="0"/>
          </a:p>
          <a:p>
            <a:r>
              <a:rPr lang="en-US" dirty="0" smtClean="0"/>
              <a:t>… many more!</a:t>
            </a:r>
            <a:endParaRPr lang="de-DE"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Concept</a:t>
            </a:r>
            <a:r>
              <a:rPr lang="de-DE" dirty="0" smtClean="0"/>
              <a:t> I</a:t>
            </a:r>
            <a:endParaRPr lang="de-DE"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2437" y="1423686"/>
            <a:ext cx="7439127" cy="3651056"/>
          </a:xfrm>
        </p:spPr>
      </p:pic>
    </p:spTree>
    <p:extLst>
      <p:ext uri="{BB962C8B-B14F-4D97-AF65-F5344CB8AC3E}">
        <p14:creationId xmlns:p14="http://schemas.microsoft.com/office/powerpoint/2010/main" val="3987386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Concept</a:t>
            </a:r>
            <a:r>
              <a:rPr lang="de-DE" smtClean="0"/>
              <a:t> II</a:t>
            </a:r>
            <a:endParaRPr lang="de-DE"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76306" y="1947753"/>
            <a:ext cx="4973925" cy="3492719"/>
          </a:xfr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Concept</a:t>
            </a:r>
            <a:r>
              <a:rPr lang="de-DE" dirty="0" smtClean="0"/>
              <a:t> II</a:t>
            </a:r>
            <a:endParaRPr lang="de-DE" dirty="0"/>
          </a:p>
        </p:txBody>
      </p:sp>
      <p:pic>
        <p:nvPicPr>
          <p:cNvPr id="5" name="Inhaltsplatzhalt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9831" y="1469256"/>
            <a:ext cx="4906875" cy="4449712"/>
          </a:xfrm>
        </p:spPr>
      </p:pic>
    </p:spTree>
    <p:extLst>
      <p:ext uri="{BB962C8B-B14F-4D97-AF65-F5344CB8AC3E}">
        <p14:creationId xmlns:p14="http://schemas.microsoft.com/office/powerpoint/2010/main" val="4025539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FOKUS">
  <a:themeElements>
    <a:clrScheme name="Benutzerdefiniert 7">
      <a:dk1>
        <a:sysClr val="windowText" lastClr="000000"/>
      </a:dk1>
      <a:lt1>
        <a:sysClr val="window" lastClr="FFFFFF"/>
      </a:lt1>
      <a:dk2>
        <a:srgbClr val="009EE0"/>
      </a:dk2>
      <a:lt2>
        <a:srgbClr val="009475"/>
      </a:lt2>
      <a:accent1>
        <a:srgbClr val="6FA93B"/>
      </a:accent1>
      <a:accent2>
        <a:srgbClr val="FFC900"/>
      </a:accent2>
      <a:accent3>
        <a:srgbClr val="FF8F00"/>
      </a:accent3>
      <a:accent4>
        <a:srgbClr val="CC1F2F"/>
      </a:accent4>
      <a:accent5>
        <a:srgbClr val="9B348E"/>
      </a:accent5>
      <a:accent6>
        <a:srgbClr val="2F53A7"/>
      </a:accent6>
      <a:hlink>
        <a:srgbClr val="009EE0"/>
      </a:hlink>
      <a:folHlink>
        <a:srgbClr val="7FC600"/>
      </a:folHlink>
    </a:clrScheme>
    <a:fontScheme name="Thaumas">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6350" cap="flat" cmpd="sng" algn="ctr">
          <a:solidFill>
            <a:srgbClr val="17A57D"/>
          </a:solidFill>
          <a:prstDash val="solid"/>
          <a:round/>
          <a:headEnd type="none" w="med" len="med"/>
          <a:tailEnd type="none" w="med" len="med"/>
        </a:ln>
        <a:effectLst>
          <a:outerShdw blurRad="190500" dist="25400" dir="2700000">
            <a:srgbClr val="000000">
              <a:alpha val="43000"/>
            </a:srgbClr>
          </a:outerShdw>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a:ln>
              <a:noFill/>
            </a:ln>
            <a:solidFill>
              <a:sysClr val="window" lastClr="FFFFFF"/>
            </a:solidFill>
            <a:effectLst/>
            <a:uLnTx/>
            <a:uFillTx/>
            <a:latin typeface="Tahoma"/>
            <a:ea typeface="+mn-ea"/>
            <a:cs typeface="+mn-cs"/>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latin typeface="Tahoma"/>
            <a:cs typeface="Tahoma"/>
          </a:defRPr>
        </a:defPPr>
      </a:lstStyle>
    </a:txDef>
  </a:objectDefaults>
  <a:extraClrSchemeLst/>
</a:theme>
</file>

<file path=ppt/theme/theme10.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ASCT">
  <a:themeElements>
    <a:clrScheme name="Benutzerdefiniert 7">
      <a:dk1>
        <a:sysClr val="windowText" lastClr="000000"/>
      </a:dk1>
      <a:lt1>
        <a:sysClr val="window" lastClr="FFFFFF"/>
      </a:lt1>
      <a:dk2>
        <a:srgbClr val="009EE0"/>
      </a:dk2>
      <a:lt2>
        <a:srgbClr val="009475"/>
      </a:lt2>
      <a:accent1>
        <a:srgbClr val="6FA93B"/>
      </a:accent1>
      <a:accent2>
        <a:srgbClr val="FFC900"/>
      </a:accent2>
      <a:accent3>
        <a:srgbClr val="FF8F00"/>
      </a:accent3>
      <a:accent4>
        <a:srgbClr val="CC1F2F"/>
      </a:accent4>
      <a:accent5>
        <a:srgbClr val="9B348E"/>
      </a:accent5>
      <a:accent6>
        <a:srgbClr val="2F53A7"/>
      </a:accent6>
      <a:hlink>
        <a:srgbClr val="009EE0"/>
      </a:hlink>
      <a:folHlink>
        <a:srgbClr val="7FC600"/>
      </a:folHlink>
    </a:clrScheme>
    <a:fontScheme name="Thaumas">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6350" cap="flat" cmpd="sng" algn="ctr">
          <a:solidFill>
            <a:srgbClr val="17A57D"/>
          </a:solidFill>
          <a:prstDash val="solid"/>
          <a:round/>
          <a:headEnd type="none" w="med" len="med"/>
          <a:tailEnd type="none" w="med" len="med"/>
        </a:ln>
        <a:effectLst>
          <a:outerShdw blurRad="190500" dist="25400" dir="2700000">
            <a:srgbClr val="000000">
              <a:alpha val="43000"/>
            </a:srgbClr>
          </a:outerShdw>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a:ln>
              <a:noFill/>
            </a:ln>
            <a:solidFill>
              <a:sysClr val="window" lastClr="FFFFFF"/>
            </a:solidFill>
            <a:effectLst/>
            <a:uLnTx/>
            <a:uFillTx/>
            <a:latin typeface="Tahoma"/>
            <a:ea typeface="+mn-ea"/>
            <a:cs typeface="+mn-cs"/>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latin typeface="Tahoma"/>
            <a:cs typeface="Tahoma"/>
          </a:defRPr>
        </a:defPPr>
      </a:lstStyle>
    </a:txDef>
  </a:objectDefaults>
  <a:extraClrSchemeLst/>
</a:theme>
</file>

<file path=ppt/theme/theme3.xml><?xml version="1.0" encoding="utf-8"?>
<a:theme xmlns:a="http://schemas.openxmlformats.org/drawingml/2006/main" name="ELAN">
  <a:themeElements>
    <a:clrScheme name="Benutzerdefiniert 7">
      <a:dk1>
        <a:sysClr val="windowText" lastClr="000000"/>
      </a:dk1>
      <a:lt1>
        <a:sysClr val="window" lastClr="FFFFFF"/>
      </a:lt1>
      <a:dk2>
        <a:srgbClr val="009EE0"/>
      </a:dk2>
      <a:lt2>
        <a:srgbClr val="009475"/>
      </a:lt2>
      <a:accent1>
        <a:srgbClr val="6FA93B"/>
      </a:accent1>
      <a:accent2>
        <a:srgbClr val="FFC900"/>
      </a:accent2>
      <a:accent3>
        <a:srgbClr val="FF8F00"/>
      </a:accent3>
      <a:accent4>
        <a:srgbClr val="CC1F2F"/>
      </a:accent4>
      <a:accent5>
        <a:srgbClr val="9B348E"/>
      </a:accent5>
      <a:accent6>
        <a:srgbClr val="2F53A7"/>
      </a:accent6>
      <a:hlink>
        <a:srgbClr val="009EE0"/>
      </a:hlink>
      <a:folHlink>
        <a:srgbClr val="7FC600"/>
      </a:folHlink>
    </a:clrScheme>
    <a:fontScheme name="Thaumas">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6350" cap="flat" cmpd="sng" algn="ctr">
          <a:solidFill>
            <a:srgbClr val="17A57D"/>
          </a:solidFill>
          <a:prstDash val="solid"/>
          <a:round/>
          <a:headEnd type="none" w="med" len="med"/>
          <a:tailEnd type="none" w="med" len="med"/>
        </a:ln>
        <a:effectLst>
          <a:outerShdw blurRad="190500" dist="25400" dir="2700000">
            <a:srgbClr val="000000">
              <a:alpha val="43000"/>
            </a:srgbClr>
          </a:outerShdw>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a:ln>
              <a:noFill/>
            </a:ln>
            <a:solidFill>
              <a:sysClr val="window" lastClr="FFFFFF"/>
            </a:solidFill>
            <a:effectLst/>
            <a:uLnTx/>
            <a:uFillTx/>
            <a:latin typeface="Tahoma"/>
            <a:ea typeface="+mn-ea"/>
            <a:cs typeface="+mn-cs"/>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latin typeface="Tahoma"/>
            <a:cs typeface="Tahoma"/>
          </a:defRPr>
        </a:defPPr>
      </a:lstStyle>
    </a:txDef>
  </a:objectDefaults>
  <a:extraClrSchemeLst/>
</a:theme>
</file>

<file path=ppt/theme/theme4.xml><?xml version="1.0" encoding="utf-8"?>
<a:theme xmlns:a="http://schemas.openxmlformats.org/drawingml/2006/main" name="ESPRI">
  <a:themeElements>
    <a:clrScheme name="Benutzerdefiniert 7">
      <a:dk1>
        <a:sysClr val="windowText" lastClr="000000"/>
      </a:dk1>
      <a:lt1>
        <a:sysClr val="window" lastClr="FFFFFF"/>
      </a:lt1>
      <a:dk2>
        <a:srgbClr val="009EE0"/>
      </a:dk2>
      <a:lt2>
        <a:srgbClr val="009475"/>
      </a:lt2>
      <a:accent1>
        <a:srgbClr val="6FA93B"/>
      </a:accent1>
      <a:accent2>
        <a:srgbClr val="FFC900"/>
      </a:accent2>
      <a:accent3>
        <a:srgbClr val="FF8F00"/>
      </a:accent3>
      <a:accent4>
        <a:srgbClr val="CC1F2F"/>
      </a:accent4>
      <a:accent5>
        <a:srgbClr val="9B348E"/>
      </a:accent5>
      <a:accent6>
        <a:srgbClr val="2F53A7"/>
      </a:accent6>
      <a:hlink>
        <a:srgbClr val="009EE0"/>
      </a:hlink>
      <a:folHlink>
        <a:srgbClr val="7FC600"/>
      </a:folHlink>
    </a:clrScheme>
    <a:fontScheme name="Thaumas">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6350" cap="flat" cmpd="sng" algn="ctr">
          <a:solidFill>
            <a:srgbClr val="17A57D"/>
          </a:solidFill>
          <a:prstDash val="solid"/>
          <a:round/>
          <a:headEnd type="none" w="med" len="med"/>
          <a:tailEnd type="none" w="med" len="med"/>
        </a:ln>
        <a:effectLst>
          <a:outerShdw blurRad="190500" dist="25400" dir="2700000">
            <a:srgbClr val="000000">
              <a:alpha val="43000"/>
            </a:srgbClr>
          </a:outerShdw>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a:ln>
              <a:noFill/>
            </a:ln>
            <a:solidFill>
              <a:sysClr val="window" lastClr="FFFFFF"/>
            </a:solidFill>
            <a:effectLst/>
            <a:uLnTx/>
            <a:uFillTx/>
            <a:latin typeface="Tahoma"/>
            <a:ea typeface="+mn-ea"/>
            <a:cs typeface="+mn-cs"/>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latin typeface="Tahoma"/>
            <a:cs typeface="Tahoma"/>
          </a:defRPr>
        </a:defPPr>
      </a:lstStyle>
    </a:txDef>
  </a:objectDefaults>
  <a:extraClrSchemeLst/>
</a:theme>
</file>

<file path=ppt/theme/theme5.xml><?xml version="1.0" encoding="utf-8"?>
<a:theme xmlns:a="http://schemas.openxmlformats.org/drawingml/2006/main" name="FAME">
  <a:themeElements>
    <a:clrScheme name="Benutzerdefiniert 7">
      <a:dk1>
        <a:sysClr val="windowText" lastClr="000000"/>
      </a:dk1>
      <a:lt1>
        <a:sysClr val="window" lastClr="FFFFFF"/>
      </a:lt1>
      <a:dk2>
        <a:srgbClr val="009EE0"/>
      </a:dk2>
      <a:lt2>
        <a:srgbClr val="009475"/>
      </a:lt2>
      <a:accent1>
        <a:srgbClr val="6FA93B"/>
      </a:accent1>
      <a:accent2>
        <a:srgbClr val="FFC900"/>
      </a:accent2>
      <a:accent3>
        <a:srgbClr val="FF8F00"/>
      </a:accent3>
      <a:accent4>
        <a:srgbClr val="CC1F2F"/>
      </a:accent4>
      <a:accent5>
        <a:srgbClr val="9B348E"/>
      </a:accent5>
      <a:accent6>
        <a:srgbClr val="2F53A7"/>
      </a:accent6>
      <a:hlink>
        <a:srgbClr val="009EE0"/>
      </a:hlink>
      <a:folHlink>
        <a:srgbClr val="7FC600"/>
      </a:folHlink>
    </a:clrScheme>
    <a:fontScheme name="Thaumas">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6350" cap="flat" cmpd="sng" algn="ctr">
          <a:solidFill>
            <a:srgbClr val="17A57D"/>
          </a:solidFill>
          <a:prstDash val="solid"/>
          <a:round/>
          <a:headEnd type="none" w="med" len="med"/>
          <a:tailEnd type="none" w="med" len="med"/>
        </a:ln>
        <a:effectLst>
          <a:outerShdw blurRad="190500" dist="25400" dir="2700000">
            <a:srgbClr val="000000">
              <a:alpha val="43000"/>
            </a:srgbClr>
          </a:outerShdw>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a:ln>
              <a:noFill/>
            </a:ln>
            <a:solidFill>
              <a:sysClr val="window" lastClr="FFFFFF"/>
            </a:solidFill>
            <a:effectLst/>
            <a:uLnTx/>
            <a:uFillTx/>
            <a:latin typeface="Tahoma"/>
            <a:ea typeface="+mn-ea"/>
            <a:cs typeface="+mn-cs"/>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latin typeface="Tahoma"/>
            <a:cs typeface="Tahoma"/>
          </a:defRPr>
        </a:defPPr>
      </a:lstStyle>
    </a:txDef>
  </a:objectDefaults>
  <a:extraClrSchemeLst/>
</a:theme>
</file>

<file path=ppt/theme/theme6.xml><?xml version="1.0" encoding="utf-8"?>
<a:theme xmlns:a="http://schemas.openxmlformats.org/drawingml/2006/main" name="MOTION">
  <a:themeElements>
    <a:clrScheme name="Benutzerdefiniert 7">
      <a:dk1>
        <a:sysClr val="windowText" lastClr="000000"/>
      </a:dk1>
      <a:lt1>
        <a:sysClr val="window" lastClr="FFFFFF"/>
      </a:lt1>
      <a:dk2>
        <a:srgbClr val="009EE0"/>
      </a:dk2>
      <a:lt2>
        <a:srgbClr val="009475"/>
      </a:lt2>
      <a:accent1>
        <a:srgbClr val="6FA93B"/>
      </a:accent1>
      <a:accent2>
        <a:srgbClr val="FFC900"/>
      </a:accent2>
      <a:accent3>
        <a:srgbClr val="FF8F00"/>
      </a:accent3>
      <a:accent4>
        <a:srgbClr val="CC1F2F"/>
      </a:accent4>
      <a:accent5>
        <a:srgbClr val="9B348E"/>
      </a:accent5>
      <a:accent6>
        <a:srgbClr val="2F53A7"/>
      </a:accent6>
      <a:hlink>
        <a:srgbClr val="009EE0"/>
      </a:hlink>
      <a:folHlink>
        <a:srgbClr val="7FC600"/>
      </a:folHlink>
    </a:clrScheme>
    <a:fontScheme name="Thaumas">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6350" cap="flat" cmpd="sng" algn="ctr">
          <a:solidFill>
            <a:srgbClr val="17A57D"/>
          </a:solidFill>
          <a:prstDash val="solid"/>
          <a:round/>
          <a:headEnd type="none" w="med" len="med"/>
          <a:tailEnd type="none" w="med" len="med"/>
        </a:ln>
        <a:effectLst>
          <a:outerShdw blurRad="190500" dist="25400" dir="2700000">
            <a:srgbClr val="000000">
              <a:alpha val="43000"/>
            </a:srgbClr>
          </a:outerShdw>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a:ln>
              <a:noFill/>
            </a:ln>
            <a:solidFill>
              <a:sysClr val="window" lastClr="FFFFFF"/>
            </a:solidFill>
            <a:effectLst/>
            <a:uLnTx/>
            <a:uFillTx/>
            <a:latin typeface="Tahoma"/>
            <a:ea typeface="+mn-ea"/>
            <a:cs typeface="+mn-cs"/>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latin typeface="Tahoma"/>
            <a:cs typeface="Tahoma"/>
          </a:defRPr>
        </a:defPPr>
      </a:lstStyle>
    </a:txDef>
  </a:objectDefaults>
  <a:extraClrSchemeLst/>
</a:theme>
</file>

<file path=ppt/theme/theme7.xml><?xml version="1.0" encoding="utf-8"?>
<a:theme xmlns:a="http://schemas.openxmlformats.org/drawingml/2006/main" name="NGNI">
  <a:themeElements>
    <a:clrScheme name="Benutzerdefiniert 7">
      <a:dk1>
        <a:sysClr val="windowText" lastClr="000000"/>
      </a:dk1>
      <a:lt1>
        <a:sysClr val="window" lastClr="FFFFFF"/>
      </a:lt1>
      <a:dk2>
        <a:srgbClr val="009EE0"/>
      </a:dk2>
      <a:lt2>
        <a:srgbClr val="009475"/>
      </a:lt2>
      <a:accent1>
        <a:srgbClr val="6FA93B"/>
      </a:accent1>
      <a:accent2>
        <a:srgbClr val="FFC900"/>
      </a:accent2>
      <a:accent3>
        <a:srgbClr val="FF8F00"/>
      </a:accent3>
      <a:accent4>
        <a:srgbClr val="CC1F2F"/>
      </a:accent4>
      <a:accent5>
        <a:srgbClr val="9B348E"/>
      </a:accent5>
      <a:accent6>
        <a:srgbClr val="2F53A7"/>
      </a:accent6>
      <a:hlink>
        <a:srgbClr val="009EE0"/>
      </a:hlink>
      <a:folHlink>
        <a:srgbClr val="7FC600"/>
      </a:folHlink>
    </a:clrScheme>
    <a:fontScheme name="Thaumas">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6350" cap="flat" cmpd="sng" algn="ctr">
          <a:solidFill>
            <a:srgbClr val="17A57D"/>
          </a:solidFill>
          <a:prstDash val="solid"/>
          <a:round/>
          <a:headEnd type="none" w="med" len="med"/>
          <a:tailEnd type="none" w="med" len="med"/>
        </a:ln>
        <a:effectLst>
          <a:outerShdw blurRad="190500" dist="25400" dir="2700000">
            <a:srgbClr val="000000">
              <a:alpha val="43000"/>
            </a:srgbClr>
          </a:outerShdw>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a:ln>
              <a:noFill/>
            </a:ln>
            <a:solidFill>
              <a:sysClr val="window" lastClr="FFFFFF"/>
            </a:solidFill>
            <a:effectLst/>
            <a:uLnTx/>
            <a:uFillTx/>
            <a:latin typeface="Tahoma"/>
            <a:ea typeface="+mn-ea"/>
            <a:cs typeface="+mn-cs"/>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latin typeface="Tahoma"/>
            <a:cs typeface="Tahoma"/>
          </a:defRPr>
        </a:defPPr>
      </a:lstStyle>
    </a:txDef>
  </a:objectDefaults>
  <a:extraClrSchemeLst/>
</a:theme>
</file>

<file path=ppt/theme/theme8.xml><?xml version="1.0" encoding="utf-8"?>
<a:theme xmlns:a="http://schemas.openxmlformats.org/drawingml/2006/main" name="RESCON">
  <a:themeElements>
    <a:clrScheme name="Benutzerdefiniert 7">
      <a:dk1>
        <a:sysClr val="windowText" lastClr="000000"/>
      </a:dk1>
      <a:lt1>
        <a:sysClr val="window" lastClr="FFFFFF"/>
      </a:lt1>
      <a:dk2>
        <a:srgbClr val="009EE0"/>
      </a:dk2>
      <a:lt2>
        <a:srgbClr val="009475"/>
      </a:lt2>
      <a:accent1>
        <a:srgbClr val="6FA93B"/>
      </a:accent1>
      <a:accent2>
        <a:srgbClr val="FFC900"/>
      </a:accent2>
      <a:accent3>
        <a:srgbClr val="FF8F00"/>
      </a:accent3>
      <a:accent4>
        <a:srgbClr val="CC1F2F"/>
      </a:accent4>
      <a:accent5>
        <a:srgbClr val="9B348E"/>
      </a:accent5>
      <a:accent6>
        <a:srgbClr val="2F53A7"/>
      </a:accent6>
      <a:hlink>
        <a:srgbClr val="009EE0"/>
      </a:hlink>
      <a:folHlink>
        <a:srgbClr val="7FC600"/>
      </a:folHlink>
    </a:clrScheme>
    <a:fontScheme name="Thaumas">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6350" cap="flat" cmpd="sng" algn="ctr">
          <a:solidFill>
            <a:srgbClr val="17A57D"/>
          </a:solidFill>
          <a:prstDash val="solid"/>
          <a:round/>
          <a:headEnd type="none" w="med" len="med"/>
          <a:tailEnd type="none" w="med" len="med"/>
        </a:ln>
        <a:effectLst>
          <a:outerShdw blurRad="190500" dist="25400" dir="2700000">
            <a:srgbClr val="000000">
              <a:alpha val="43000"/>
            </a:srgbClr>
          </a:outerShdw>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a:ln>
              <a:noFill/>
            </a:ln>
            <a:solidFill>
              <a:sysClr val="window" lastClr="FFFFFF"/>
            </a:solidFill>
            <a:effectLst/>
            <a:uLnTx/>
            <a:uFillTx/>
            <a:latin typeface="Tahoma"/>
            <a:ea typeface="+mn-ea"/>
            <a:cs typeface="+mn-cs"/>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latin typeface="Tahoma"/>
            <a:cs typeface="Tahoma"/>
          </a:defRPr>
        </a:defPPr>
      </a:lstStyle>
    </a:txDef>
  </a:objectDefaults>
  <a:extraClrSchemeLst/>
</a:theme>
</file>

<file path=ppt/theme/theme9.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880</Words>
  <Application>Microsoft Office PowerPoint</Application>
  <PresentationFormat>Bildschirmpräsentation (4:3)</PresentationFormat>
  <Paragraphs>95</Paragraphs>
  <Slides>10</Slides>
  <Notes>5</Notes>
  <HiddenSlides>3</HiddenSlides>
  <MMClips>0</MMClips>
  <ScaleCrop>false</ScaleCrop>
  <HeadingPairs>
    <vt:vector size="4" baseType="variant">
      <vt:variant>
        <vt:lpstr>Design</vt:lpstr>
      </vt:variant>
      <vt:variant>
        <vt:i4>8</vt:i4>
      </vt:variant>
      <vt:variant>
        <vt:lpstr>Folientitel</vt:lpstr>
      </vt:variant>
      <vt:variant>
        <vt:i4>10</vt:i4>
      </vt:variant>
    </vt:vector>
  </HeadingPairs>
  <TitlesOfParts>
    <vt:vector size="18" baseType="lpstr">
      <vt:lpstr>FOKUS</vt:lpstr>
      <vt:lpstr>ASCT</vt:lpstr>
      <vt:lpstr>ELAN</vt:lpstr>
      <vt:lpstr>ESPRI</vt:lpstr>
      <vt:lpstr>FAME</vt:lpstr>
      <vt:lpstr>MOTION</vt:lpstr>
      <vt:lpstr>NGNI</vt:lpstr>
      <vt:lpstr>RESCON</vt:lpstr>
      <vt:lpstr>Fraunhofer FOKUS Institute for Open Communication Systems</vt:lpstr>
      <vt:lpstr>Overview </vt:lpstr>
      <vt:lpstr>What is OAuth? I</vt:lpstr>
      <vt:lpstr>What is OAuth? II</vt:lpstr>
      <vt:lpstr>What is OAuth?</vt:lpstr>
      <vt:lpstr>Differences between OAuth 1.0(a) and OAuth 2.0</vt:lpstr>
      <vt:lpstr>Concept I</vt:lpstr>
      <vt:lpstr>Concept II</vt:lpstr>
      <vt:lpstr>Concept II</vt:lpstr>
      <vt:lpstr>Concept II</vt:lpstr>
    </vt:vector>
  </TitlesOfParts>
  <Company>Fokus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Simone Geppert</dc:creator>
  <cp:lastModifiedBy>keaseinz@web.de</cp:lastModifiedBy>
  <cp:revision>563</cp:revision>
  <cp:lastPrinted>2010-06-24T10:41:15Z</cp:lastPrinted>
  <dcterms:created xsi:type="dcterms:W3CDTF">2012-05-18T14:56:13Z</dcterms:created>
  <dcterms:modified xsi:type="dcterms:W3CDTF">2013-05-28T12:35:08Z</dcterms:modified>
</cp:coreProperties>
</file>