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2CA"/>
    <a:srgbClr val="E8F3D9"/>
    <a:srgbClr val="CECDF8"/>
    <a:srgbClr val="574C94"/>
    <a:srgbClr val="857DBA"/>
    <a:srgbClr val="5B567E"/>
    <a:srgbClr val="FC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8"/>
    <p:restoredTop sz="94714"/>
  </p:normalViewPr>
  <p:slideViewPr>
    <p:cSldViewPr snapToGrid="0">
      <p:cViewPr>
        <p:scale>
          <a:sx n="112" d="100"/>
          <a:sy n="112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1ED2A-D5A5-6C10-FDFB-B164D4DE6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6C92F8-F68A-0CBD-9C7A-F60263B58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F8CBF-07A7-B57C-FBAB-B1B8E058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52390-67B0-2705-F43F-1B0508276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0BBF7-BE7B-A0CD-0B6C-C13630D5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387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00FCA-0D9B-3B18-CBD4-AE756554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9F7D0-312A-9EB7-4056-F8CAF1A09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352B4B-91C4-D816-C21A-302ECBCB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E768B-162A-90F3-CD6C-72980FA05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A54836-8045-0294-5268-4D4E3F6F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363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E6725-608F-D9F4-648C-CEB848EB5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18E9E-CCEB-614E-1925-4535C1CD7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148A5-CFBA-2976-4D79-ABAD47B7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666055-CEB1-B801-504E-2F5B518F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3D1F3-7F9E-74AB-AEC6-F42F3663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231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06325-BCB3-40CA-F409-47D51BD6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5F315-3287-EC78-0126-897106F55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DEFA3-5259-BF82-194B-716115123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0ECB9-233A-BBAE-0A19-4F5CEFC9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8C25CA-8515-DDC0-58CE-9DCF0DB9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39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64D66-EF96-413F-99E1-7F08F385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4CB0CA-8860-9C43-F8A7-A576B2BAF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F35BB-2B87-6EF0-026A-9223B773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D0321-6A82-7EA4-A53E-2AE631F0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59D51-396D-A77C-EF22-82B728D3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197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B9A96-7B93-B7AD-C49F-8810D3D8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39772E-A20C-7573-F1B1-DB3253359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2ABD14-102F-2885-2096-A2EDB3656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9BFB9-8AC6-D0D9-BF21-4053D60A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D1D91-DB7E-1F59-2FAC-46F50DF6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073C86-499E-61C0-B3CB-D1C6E1B8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572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83A6D-F23D-849A-A520-501D032D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887CBE-5CE8-C1C7-9793-CA5B7E5F7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C9FEFD-77FC-A4EF-0C0D-CA1530B78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0BE174-A1DD-E613-BE05-0B4836200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94CC18-F3D4-4138-97DF-D20F099EA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7E6EEA-FDFC-39B2-D557-771A3B0A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78BEE2-3D72-533F-0C81-E75A83B3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51D455-62C1-5FEF-1831-4E358604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928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2B52-F78A-2DDD-9869-D5B94A28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0C613F-09CA-0400-CB6B-3331C5E0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71E4AF-0B91-5069-9A8E-8E9EFB50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74E769-6C0A-006D-B7C5-119A4E4E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279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81819-DD93-011A-0358-2C245726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AE89B6-9B5B-A9FB-D32D-82D825FBB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E201C5-EEDB-7629-6A71-CC7510D0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4600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E9BAD-AE1E-DB40-7FB7-56D09411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43142-00BC-04ED-F85F-C3031ECC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AAECA9-05FA-C04A-DEFB-9F9D37D92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13730C-11D8-A30B-7E6B-1432D479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59EB0-783D-7553-2AE3-40AB4530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962250-B5BC-1B04-AEF7-BA5CB194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378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866CC-265B-14E9-047F-7277E394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0F00F0-1EA1-AB1F-ADDC-30E111C8A8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FECA5F-3282-F429-7AEE-571A79AE8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E06110-24F2-14A6-F8B9-C8D9A3A2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94817-AB72-CF08-FDDF-4180A6F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F0AAC4-D43A-D5BD-264A-1A43564D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02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6B44DA-C86F-F41A-EAF9-AF37AE4A4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8B1A31-E0D6-E1F9-77B9-155FA78D0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17D63E-678E-722B-A48C-3652E3E8D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1D25E-F8EF-E849-AD61-7178ED9CC5F7}" type="datetimeFigureOut">
              <a:rPr kumimoji="1" lang="zh-CN" altLang="en-US" smtClean="0"/>
              <a:t>2025/6/26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109529-5594-3CC3-B45F-352CE9048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FEE5D-99EE-B20A-2B9B-4BB70CB4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80E1E-EB4E-CF4D-A73F-0B4D2D7CC55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462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>
            <a:extLst>
              <a:ext uri="{FF2B5EF4-FFF2-40B4-BE49-F238E27FC236}">
                <a16:creationId xmlns:a16="http://schemas.microsoft.com/office/drawing/2014/main" id="{09AA8D48-47EA-E45C-157F-19F1FBBA1F9E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68" name="任意形状 267">
            <a:extLst>
              <a:ext uri="{FF2B5EF4-FFF2-40B4-BE49-F238E27FC236}">
                <a16:creationId xmlns:a16="http://schemas.microsoft.com/office/drawing/2014/main" id="{66D13445-1A22-7253-B79F-39C6D99B6C39}"/>
              </a:ext>
            </a:extLst>
          </p:cNvPr>
          <p:cNvSpPr/>
          <p:nvPr/>
        </p:nvSpPr>
        <p:spPr>
          <a:xfrm>
            <a:off x="4897656" y="187503"/>
            <a:ext cx="7224627" cy="5403068"/>
          </a:xfrm>
          <a:custGeom>
            <a:avLst/>
            <a:gdLst>
              <a:gd name="connsiteX0" fmla="*/ 295154 w 7224627"/>
              <a:gd name="connsiteY0" fmla="*/ 0 h 5403068"/>
              <a:gd name="connsiteX1" fmla="*/ 6929473 w 7224627"/>
              <a:gd name="connsiteY1" fmla="*/ 0 h 5403068"/>
              <a:gd name="connsiteX2" fmla="*/ 7224627 w 7224627"/>
              <a:gd name="connsiteY2" fmla="*/ 295154 h 5403068"/>
              <a:gd name="connsiteX3" fmla="*/ 7224627 w 7224627"/>
              <a:gd name="connsiteY3" fmla="*/ 2656390 h 5403068"/>
              <a:gd name="connsiteX4" fmla="*/ 7201432 w 7224627"/>
              <a:gd name="connsiteY4" fmla="*/ 2771277 h 5403068"/>
              <a:gd name="connsiteX5" fmla="*/ 7193438 w 7224627"/>
              <a:gd name="connsiteY5" fmla="*/ 2786005 h 5403068"/>
              <a:gd name="connsiteX6" fmla="*/ 7202840 w 7224627"/>
              <a:gd name="connsiteY6" fmla="*/ 2799949 h 5403068"/>
              <a:gd name="connsiteX7" fmla="*/ 7224627 w 7224627"/>
              <a:gd name="connsiteY7" fmla="*/ 2907865 h 5403068"/>
              <a:gd name="connsiteX8" fmla="*/ 7224627 w 7224627"/>
              <a:gd name="connsiteY8" fmla="*/ 5125823 h 5403068"/>
              <a:gd name="connsiteX9" fmla="*/ 6947382 w 7224627"/>
              <a:gd name="connsiteY9" fmla="*/ 5403068 h 5403068"/>
              <a:gd name="connsiteX10" fmla="*/ 3649509 w 7224627"/>
              <a:gd name="connsiteY10" fmla="*/ 5403068 h 5403068"/>
              <a:gd name="connsiteX11" fmla="*/ 3372264 w 7224627"/>
              <a:gd name="connsiteY11" fmla="*/ 5125823 h 5403068"/>
              <a:gd name="connsiteX12" fmla="*/ 3372264 w 7224627"/>
              <a:gd name="connsiteY12" fmla="*/ 3423798 h 5403068"/>
              <a:gd name="connsiteX13" fmla="*/ 3357658 w 7224627"/>
              <a:gd name="connsiteY13" fmla="*/ 3423798 h 5403068"/>
              <a:gd name="connsiteX14" fmla="*/ 3370817 w 7224627"/>
              <a:gd name="connsiteY14" fmla="*/ 3381409 h 5403068"/>
              <a:gd name="connsiteX15" fmla="*/ 3376473 w 7224627"/>
              <a:gd name="connsiteY15" fmla="*/ 3325295 h 5403068"/>
              <a:gd name="connsiteX16" fmla="*/ 3376473 w 7224627"/>
              <a:gd name="connsiteY16" fmla="*/ 3224052 h 5403068"/>
              <a:gd name="connsiteX17" fmla="*/ 3098042 w 7224627"/>
              <a:gd name="connsiteY17" fmla="*/ 2945621 h 5403068"/>
              <a:gd name="connsiteX18" fmla="*/ 2951503 w 7224627"/>
              <a:gd name="connsiteY18" fmla="*/ 2945621 h 5403068"/>
              <a:gd name="connsiteX19" fmla="*/ 2895390 w 7224627"/>
              <a:gd name="connsiteY19" fmla="*/ 2951278 h 5403068"/>
              <a:gd name="connsiteX20" fmla="*/ 2894532 w 7224627"/>
              <a:gd name="connsiteY20" fmla="*/ 2951544 h 5403068"/>
              <a:gd name="connsiteX21" fmla="*/ 295154 w 7224627"/>
              <a:gd name="connsiteY21" fmla="*/ 2951544 h 5403068"/>
              <a:gd name="connsiteX22" fmla="*/ 0 w 7224627"/>
              <a:gd name="connsiteY22" fmla="*/ 2656390 h 5403068"/>
              <a:gd name="connsiteX23" fmla="*/ 0 w 7224627"/>
              <a:gd name="connsiteY23" fmla="*/ 295154 h 5403068"/>
              <a:gd name="connsiteX24" fmla="*/ 295154 w 7224627"/>
              <a:gd name="connsiteY24" fmla="*/ 0 h 540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24627" h="5403068">
                <a:moveTo>
                  <a:pt x="295154" y="0"/>
                </a:moveTo>
                <a:lnTo>
                  <a:pt x="6929473" y="0"/>
                </a:lnTo>
                <a:cubicBezTo>
                  <a:pt x="7092482" y="0"/>
                  <a:pt x="7224627" y="132145"/>
                  <a:pt x="7224627" y="295154"/>
                </a:cubicBezTo>
                <a:lnTo>
                  <a:pt x="7224627" y="2656390"/>
                </a:lnTo>
                <a:cubicBezTo>
                  <a:pt x="7224627" y="2697142"/>
                  <a:pt x="7216368" y="2735966"/>
                  <a:pt x="7201432" y="2771277"/>
                </a:cubicBezTo>
                <a:lnTo>
                  <a:pt x="7193438" y="2786005"/>
                </a:lnTo>
                <a:lnTo>
                  <a:pt x="7202840" y="2799949"/>
                </a:lnTo>
                <a:cubicBezTo>
                  <a:pt x="7216869" y="2833118"/>
                  <a:pt x="7224627" y="2869586"/>
                  <a:pt x="7224627" y="2907865"/>
                </a:cubicBezTo>
                <a:lnTo>
                  <a:pt x="7224627" y="5125823"/>
                </a:lnTo>
                <a:cubicBezTo>
                  <a:pt x="7224627" y="5278941"/>
                  <a:pt x="7100500" y="5403068"/>
                  <a:pt x="6947382" y="5403068"/>
                </a:cubicBezTo>
                <a:lnTo>
                  <a:pt x="3649509" y="5403068"/>
                </a:lnTo>
                <a:cubicBezTo>
                  <a:pt x="3496391" y="5403068"/>
                  <a:pt x="3372264" y="5278941"/>
                  <a:pt x="3372264" y="5125823"/>
                </a:cubicBezTo>
                <a:lnTo>
                  <a:pt x="3372264" y="3423798"/>
                </a:lnTo>
                <a:lnTo>
                  <a:pt x="3357658" y="3423798"/>
                </a:lnTo>
                <a:lnTo>
                  <a:pt x="3370817" y="3381409"/>
                </a:lnTo>
                <a:cubicBezTo>
                  <a:pt x="3374526" y="3363283"/>
                  <a:pt x="3376473" y="3344517"/>
                  <a:pt x="3376473" y="3325295"/>
                </a:cubicBezTo>
                <a:lnTo>
                  <a:pt x="3376473" y="3224052"/>
                </a:lnTo>
                <a:cubicBezTo>
                  <a:pt x="3376473" y="3070279"/>
                  <a:pt x="3251815" y="2945621"/>
                  <a:pt x="3098042" y="2945621"/>
                </a:cubicBezTo>
                <a:lnTo>
                  <a:pt x="2951503" y="2945621"/>
                </a:lnTo>
                <a:cubicBezTo>
                  <a:pt x="2932282" y="2945621"/>
                  <a:pt x="2913515" y="2947569"/>
                  <a:pt x="2895390" y="2951278"/>
                </a:cubicBezTo>
                <a:lnTo>
                  <a:pt x="2894532" y="2951544"/>
                </a:lnTo>
                <a:lnTo>
                  <a:pt x="295154" y="2951544"/>
                </a:lnTo>
                <a:cubicBezTo>
                  <a:pt x="132145" y="2951544"/>
                  <a:pt x="0" y="2819399"/>
                  <a:pt x="0" y="2656390"/>
                </a:cubicBezTo>
                <a:lnTo>
                  <a:pt x="0" y="295154"/>
                </a:lnTo>
                <a:cubicBezTo>
                  <a:pt x="0" y="132145"/>
                  <a:pt x="132145" y="0"/>
                  <a:pt x="295154" y="0"/>
                </a:cubicBezTo>
                <a:close/>
              </a:path>
            </a:pathLst>
          </a:custGeom>
          <a:solidFill>
            <a:srgbClr val="E8F3D9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59" name="任意形状 258">
            <a:extLst>
              <a:ext uri="{FF2B5EF4-FFF2-40B4-BE49-F238E27FC236}">
                <a16:creationId xmlns:a16="http://schemas.microsoft.com/office/drawing/2014/main" id="{192392E6-D121-0E1F-41B8-1030271A5D0C}"/>
              </a:ext>
            </a:extLst>
          </p:cNvPr>
          <p:cNvSpPr/>
          <p:nvPr/>
        </p:nvSpPr>
        <p:spPr>
          <a:xfrm>
            <a:off x="138895" y="1680167"/>
            <a:ext cx="7907995" cy="5035696"/>
          </a:xfrm>
          <a:custGeom>
            <a:avLst/>
            <a:gdLst>
              <a:gd name="connsiteX0" fmla="*/ 347341 w 7996788"/>
              <a:gd name="connsiteY0" fmla="*/ 0 h 5104646"/>
              <a:gd name="connsiteX1" fmla="*/ 4323727 w 7996788"/>
              <a:gd name="connsiteY1" fmla="*/ 0 h 5104646"/>
              <a:gd name="connsiteX2" fmla="*/ 4671068 w 7996788"/>
              <a:gd name="connsiteY2" fmla="*/ 347341 h 5104646"/>
              <a:gd name="connsiteX3" fmla="*/ 4671068 w 7996788"/>
              <a:gd name="connsiteY3" fmla="*/ 1150854 h 5104646"/>
              <a:gd name="connsiteX4" fmla="*/ 4674765 w 7996788"/>
              <a:gd name="connsiteY4" fmla="*/ 1150854 h 5104646"/>
              <a:gd name="connsiteX5" fmla="*/ 4669479 w 7996788"/>
              <a:gd name="connsiteY5" fmla="*/ 1167884 h 5104646"/>
              <a:gd name="connsiteX6" fmla="*/ 4662193 w 7996788"/>
              <a:gd name="connsiteY6" fmla="*/ 1240153 h 5104646"/>
              <a:gd name="connsiteX7" fmla="*/ 4662193 w 7996788"/>
              <a:gd name="connsiteY7" fmla="*/ 1260039 h 5104646"/>
              <a:gd name="connsiteX8" fmla="*/ 4948520 w 7996788"/>
              <a:gd name="connsiteY8" fmla="*/ 1611350 h 5104646"/>
              <a:gd name="connsiteX9" fmla="*/ 5015651 w 7996788"/>
              <a:gd name="connsiteY9" fmla="*/ 1618117 h 5104646"/>
              <a:gd name="connsiteX10" fmla="*/ 4671068 w 7996788"/>
              <a:gd name="connsiteY10" fmla="*/ 1618117 h 5104646"/>
              <a:gd name="connsiteX11" fmla="*/ 4671068 w 7996788"/>
              <a:gd name="connsiteY11" fmla="*/ 1618118 h 5104646"/>
              <a:gd name="connsiteX12" fmla="*/ 5015661 w 7996788"/>
              <a:gd name="connsiteY12" fmla="*/ 1618118 h 5104646"/>
              <a:gd name="connsiteX13" fmla="*/ 5020789 w 7996788"/>
              <a:gd name="connsiteY13" fmla="*/ 1618635 h 5104646"/>
              <a:gd name="connsiteX14" fmla="*/ 5120655 w 7996788"/>
              <a:gd name="connsiteY14" fmla="*/ 1618635 h 5104646"/>
              <a:gd name="connsiteX15" fmla="*/ 5125783 w 7996788"/>
              <a:gd name="connsiteY15" fmla="*/ 1618118 h 5104646"/>
              <a:gd name="connsiteX16" fmla="*/ 7737530 w 7996788"/>
              <a:gd name="connsiteY16" fmla="*/ 1618118 h 5104646"/>
              <a:gd name="connsiteX17" fmla="*/ 7996788 w 7996788"/>
              <a:gd name="connsiteY17" fmla="*/ 1877376 h 5104646"/>
              <a:gd name="connsiteX18" fmla="*/ 7996788 w 7996788"/>
              <a:gd name="connsiteY18" fmla="*/ 4845387 h 5104646"/>
              <a:gd name="connsiteX19" fmla="*/ 7737530 w 7996788"/>
              <a:gd name="connsiteY19" fmla="*/ 5104645 h 5104646"/>
              <a:gd name="connsiteX20" fmla="*/ 4323737 w 7996788"/>
              <a:gd name="connsiteY20" fmla="*/ 5104645 h 5104646"/>
              <a:gd name="connsiteX21" fmla="*/ 4323727 w 7996788"/>
              <a:gd name="connsiteY21" fmla="*/ 5104646 h 5104646"/>
              <a:gd name="connsiteX22" fmla="*/ 347341 w 7996788"/>
              <a:gd name="connsiteY22" fmla="*/ 5104646 h 5104646"/>
              <a:gd name="connsiteX23" fmla="*/ 0 w 7996788"/>
              <a:gd name="connsiteY23" fmla="*/ 4757305 h 5104646"/>
              <a:gd name="connsiteX24" fmla="*/ 0 w 7996788"/>
              <a:gd name="connsiteY24" fmla="*/ 347341 h 5104646"/>
              <a:gd name="connsiteX25" fmla="*/ 347341 w 7996788"/>
              <a:gd name="connsiteY25" fmla="*/ 0 h 5104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996788" h="5104646">
                <a:moveTo>
                  <a:pt x="347341" y="0"/>
                </a:moveTo>
                <a:lnTo>
                  <a:pt x="4323727" y="0"/>
                </a:lnTo>
                <a:cubicBezTo>
                  <a:pt x="4515558" y="0"/>
                  <a:pt x="4671068" y="155510"/>
                  <a:pt x="4671068" y="347341"/>
                </a:cubicBezTo>
                <a:lnTo>
                  <a:pt x="4671068" y="1150854"/>
                </a:lnTo>
                <a:lnTo>
                  <a:pt x="4674765" y="1150854"/>
                </a:lnTo>
                <a:lnTo>
                  <a:pt x="4669479" y="1167884"/>
                </a:lnTo>
                <a:cubicBezTo>
                  <a:pt x="4664702" y="1191227"/>
                  <a:pt x="4662193" y="1215397"/>
                  <a:pt x="4662193" y="1240153"/>
                </a:cubicBezTo>
                <a:lnTo>
                  <a:pt x="4662193" y="1260039"/>
                </a:lnTo>
                <a:cubicBezTo>
                  <a:pt x="4662193" y="1433330"/>
                  <a:pt x="4785114" y="1577912"/>
                  <a:pt x="4948520" y="1611350"/>
                </a:cubicBezTo>
                <a:lnTo>
                  <a:pt x="5015651" y="1618117"/>
                </a:lnTo>
                <a:lnTo>
                  <a:pt x="4671068" y="1618117"/>
                </a:lnTo>
                <a:lnTo>
                  <a:pt x="4671068" y="1618118"/>
                </a:lnTo>
                <a:lnTo>
                  <a:pt x="5015661" y="1618118"/>
                </a:lnTo>
                <a:lnTo>
                  <a:pt x="5020789" y="1618635"/>
                </a:lnTo>
                <a:lnTo>
                  <a:pt x="5120655" y="1618635"/>
                </a:lnTo>
                <a:lnTo>
                  <a:pt x="5125783" y="1618118"/>
                </a:lnTo>
                <a:lnTo>
                  <a:pt x="7737530" y="1618118"/>
                </a:lnTo>
                <a:cubicBezTo>
                  <a:pt x="7880714" y="1618118"/>
                  <a:pt x="7996788" y="1734192"/>
                  <a:pt x="7996788" y="1877376"/>
                </a:cubicBezTo>
                <a:lnTo>
                  <a:pt x="7996788" y="4845387"/>
                </a:lnTo>
                <a:cubicBezTo>
                  <a:pt x="7996788" y="4988571"/>
                  <a:pt x="7880714" y="5104645"/>
                  <a:pt x="7737530" y="5104645"/>
                </a:cubicBezTo>
                <a:lnTo>
                  <a:pt x="4323737" y="5104645"/>
                </a:lnTo>
                <a:lnTo>
                  <a:pt x="4323727" y="5104646"/>
                </a:lnTo>
                <a:lnTo>
                  <a:pt x="347341" y="5104646"/>
                </a:lnTo>
                <a:cubicBezTo>
                  <a:pt x="155510" y="5104646"/>
                  <a:pt x="0" y="4949136"/>
                  <a:pt x="0" y="4757305"/>
                </a:cubicBezTo>
                <a:lnTo>
                  <a:pt x="0" y="347341"/>
                </a:lnTo>
                <a:cubicBezTo>
                  <a:pt x="0" y="155510"/>
                  <a:pt x="155510" y="0"/>
                  <a:pt x="347341" y="0"/>
                </a:cubicBezTo>
                <a:close/>
              </a:path>
            </a:pathLst>
          </a:custGeom>
          <a:solidFill>
            <a:srgbClr val="CECDF8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025B7B6-C704-0F45-6374-C58E0E324945}"/>
              </a:ext>
            </a:extLst>
          </p:cNvPr>
          <p:cNvGrpSpPr/>
          <p:nvPr/>
        </p:nvGrpSpPr>
        <p:grpSpPr>
          <a:xfrm>
            <a:off x="642391" y="290704"/>
            <a:ext cx="1909584" cy="1147550"/>
            <a:chOff x="391720" y="321795"/>
            <a:chExt cx="1909584" cy="114755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50E5F885-E3EB-061C-B900-8F512EBE9C0D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2417701-6941-E583-428F-86307C0A6875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2F6BA96-B1B3-A617-06C9-6E12BAD7D3F6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 File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512B4315-2DD1-8FF6-2858-9B3973A1E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837" y="621387"/>
                <a:ext cx="452092" cy="452092"/>
              </a:xfrm>
              <a:prstGeom prst="rect">
                <a:avLst/>
              </a:prstGeom>
            </p:spPr>
          </p:pic>
        </p:grpSp>
        <p:sp>
          <p:nvSpPr>
            <p:cNvPr id="10" name="下箭头 9">
              <a:extLst>
                <a:ext uri="{FF2B5EF4-FFF2-40B4-BE49-F238E27FC236}">
                  <a16:creationId xmlns:a16="http://schemas.microsoft.com/office/drawing/2014/main" id="{A6274763-208E-C086-6264-11838F09F4E1}"/>
                </a:ext>
              </a:extLst>
            </p:cNvPr>
            <p:cNvSpPr/>
            <p:nvPr/>
          </p:nvSpPr>
          <p:spPr>
            <a:xfrm>
              <a:off x="1137027" y="1133679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E661BD8-006A-02A2-8327-3A4D9035A057}"/>
              </a:ext>
            </a:extLst>
          </p:cNvPr>
          <p:cNvGrpSpPr/>
          <p:nvPr/>
        </p:nvGrpSpPr>
        <p:grpSpPr>
          <a:xfrm>
            <a:off x="273733" y="1836386"/>
            <a:ext cx="4351438" cy="4699819"/>
            <a:chOff x="273733" y="1836386"/>
            <a:chExt cx="4351438" cy="4699819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4815FE1B-A1D1-23EA-FAC6-9BF9748EF3B3}"/>
                </a:ext>
              </a:extLst>
            </p:cNvPr>
            <p:cNvSpPr/>
            <p:nvPr/>
          </p:nvSpPr>
          <p:spPr>
            <a:xfrm>
              <a:off x="273733" y="1836386"/>
              <a:ext cx="4351438" cy="4699819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72" name="圆角矩形 71">
              <a:extLst>
                <a:ext uri="{FF2B5EF4-FFF2-40B4-BE49-F238E27FC236}">
                  <a16:creationId xmlns:a16="http://schemas.microsoft.com/office/drawing/2014/main" id="{1FF581B2-7760-1633-CE76-B1FF0576F85D}"/>
                </a:ext>
              </a:extLst>
            </p:cNvPr>
            <p:cNvSpPr/>
            <p:nvPr/>
          </p:nvSpPr>
          <p:spPr>
            <a:xfrm>
              <a:off x="363306" y="4381441"/>
              <a:ext cx="4124128" cy="153037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26" name="圆角矩形标注 25">
              <a:extLst>
                <a:ext uri="{FF2B5EF4-FFF2-40B4-BE49-F238E27FC236}">
                  <a16:creationId xmlns:a16="http://schemas.microsoft.com/office/drawing/2014/main" id="{F11EA443-2FEC-E6DB-65F6-92EA89D4D1CB}"/>
                </a:ext>
              </a:extLst>
            </p:cNvPr>
            <p:cNvSpPr/>
            <p:nvPr/>
          </p:nvSpPr>
          <p:spPr>
            <a:xfrm>
              <a:off x="363305" y="2470135"/>
              <a:ext cx="4124128" cy="1500284"/>
            </a:xfrm>
            <a:prstGeom prst="wedgeRoundRectCallout">
              <a:avLst>
                <a:gd name="adj1" fmla="val -44960"/>
                <a:gd name="adj2" fmla="val 60186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0" name="任意形状 39">
              <a:extLst>
                <a:ext uri="{FF2B5EF4-FFF2-40B4-BE49-F238E27FC236}">
                  <a16:creationId xmlns:a16="http://schemas.microsoft.com/office/drawing/2014/main" id="{EBBA583A-FF8B-A985-3931-9EC5A2E09546}"/>
                </a:ext>
              </a:extLst>
            </p:cNvPr>
            <p:cNvSpPr/>
            <p:nvPr/>
          </p:nvSpPr>
          <p:spPr>
            <a:xfrm>
              <a:off x="2449452" y="2607791"/>
              <a:ext cx="1737039" cy="1224972"/>
            </a:xfrm>
            <a:custGeom>
              <a:avLst/>
              <a:gdLst>
                <a:gd name="connsiteX0" fmla="*/ 481360 w 2581966"/>
                <a:gd name="connsiteY0" fmla="*/ 0 h 1224972"/>
                <a:gd name="connsiteX1" fmla="*/ 807082 w 2581966"/>
                <a:gd name="connsiteY1" fmla="*/ 0 h 1224972"/>
                <a:gd name="connsiteX2" fmla="*/ 807082 w 2581966"/>
                <a:gd name="connsiteY2" fmla="*/ 1955 h 1224972"/>
                <a:gd name="connsiteX3" fmla="*/ 819305 w 2581966"/>
                <a:gd name="connsiteY3" fmla="*/ 0 h 1224972"/>
                <a:gd name="connsiteX4" fmla="*/ 2244021 w 2581966"/>
                <a:gd name="connsiteY4" fmla="*/ 0 h 1224972"/>
                <a:gd name="connsiteX5" fmla="*/ 2581966 w 2581966"/>
                <a:gd name="connsiteY5" fmla="*/ 612486 h 1224972"/>
                <a:gd name="connsiteX6" fmla="*/ 2244021 w 2581966"/>
                <a:gd name="connsiteY6" fmla="*/ 1224971 h 1224972"/>
                <a:gd name="connsiteX7" fmla="*/ 819305 w 2581966"/>
                <a:gd name="connsiteY7" fmla="*/ 1224971 h 1224972"/>
                <a:gd name="connsiteX8" fmla="*/ 807082 w 2581966"/>
                <a:gd name="connsiteY8" fmla="*/ 1223017 h 1224972"/>
                <a:gd name="connsiteX9" fmla="*/ 807082 w 2581966"/>
                <a:gd name="connsiteY9" fmla="*/ 1224972 h 1224972"/>
                <a:gd name="connsiteX10" fmla="*/ 481360 w 2581966"/>
                <a:gd name="connsiteY10" fmla="*/ 1224972 h 1224972"/>
                <a:gd name="connsiteX11" fmla="*/ 481360 w 2581966"/>
                <a:gd name="connsiteY11" fmla="*/ 1224965 h 1224972"/>
                <a:gd name="connsiteX12" fmla="*/ 0 w 2581966"/>
                <a:gd name="connsiteY12" fmla="*/ 618272 h 1224972"/>
                <a:gd name="connsiteX13" fmla="*/ 481360 w 2581966"/>
                <a:gd name="connsiteY13" fmla="*/ 11579 h 1224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1966" h="1224972">
                  <a:moveTo>
                    <a:pt x="481360" y="0"/>
                  </a:moveTo>
                  <a:lnTo>
                    <a:pt x="807082" y="0"/>
                  </a:lnTo>
                  <a:lnTo>
                    <a:pt x="807082" y="1955"/>
                  </a:lnTo>
                  <a:lnTo>
                    <a:pt x="819305" y="0"/>
                  </a:lnTo>
                  <a:lnTo>
                    <a:pt x="2244021" y="0"/>
                  </a:lnTo>
                  <a:cubicBezTo>
                    <a:pt x="2430645" y="0"/>
                    <a:pt x="2581966" y="274201"/>
                    <a:pt x="2581966" y="612486"/>
                  </a:cubicBezTo>
                  <a:cubicBezTo>
                    <a:pt x="2581966" y="950770"/>
                    <a:pt x="2430645" y="1224971"/>
                    <a:pt x="2244021" y="1224971"/>
                  </a:cubicBezTo>
                  <a:lnTo>
                    <a:pt x="819305" y="1224971"/>
                  </a:lnTo>
                  <a:lnTo>
                    <a:pt x="807082" y="1223017"/>
                  </a:lnTo>
                  <a:lnTo>
                    <a:pt x="807082" y="1224972"/>
                  </a:lnTo>
                  <a:lnTo>
                    <a:pt x="481360" y="1224972"/>
                  </a:lnTo>
                  <a:lnTo>
                    <a:pt x="481360" y="1224965"/>
                  </a:lnTo>
                  <a:lnTo>
                    <a:pt x="0" y="618272"/>
                  </a:lnTo>
                  <a:lnTo>
                    <a:pt x="481360" y="11579"/>
                  </a:lnTo>
                  <a:close/>
                </a:path>
              </a:pathLst>
            </a:custGeom>
            <a:solidFill>
              <a:schemeClr val="bg1"/>
            </a:solidFill>
            <a:ln w="22225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925B88C2-9927-ADDD-B2E8-11EEB6B67387}"/>
                </a:ext>
              </a:extLst>
            </p:cNvPr>
            <p:cNvSpPr txBox="1"/>
            <p:nvPr/>
          </p:nvSpPr>
          <p:spPr>
            <a:xfrm>
              <a:off x="2918302" y="2635501"/>
              <a:ext cx="1135247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func_1()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{…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func_2( )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     …}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func_2( ){…}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sp>
          <p:nvSpPr>
            <p:cNvPr id="44" name="三角形 43">
              <a:extLst>
                <a:ext uri="{FF2B5EF4-FFF2-40B4-BE49-F238E27FC236}">
                  <a16:creationId xmlns:a16="http://schemas.microsoft.com/office/drawing/2014/main" id="{8BC083A3-E836-B10D-9E6A-A2E8CD3DE911}"/>
                </a:ext>
              </a:extLst>
            </p:cNvPr>
            <p:cNvSpPr/>
            <p:nvPr/>
          </p:nvSpPr>
          <p:spPr>
            <a:xfrm rot="5400000">
              <a:off x="2818816" y="2762334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5" name="三角形 44">
              <a:extLst>
                <a:ext uri="{FF2B5EF4-FFF2-40B4-BE49-F238E27FC236}">
                  <a16:creationId xmlns:a16="http://schemas.microsoft.com/office/drawing/2014/main" id="{2867E25C-F082-E447-FA37-5B26DAA3F80C}"/>
                </a:ext>
              </a:extLst>
            </p:cNvPr>
            <p:cNvSpPr/>
            <p:nvPr/>
          </p:nvSpPr>
          <p:spPr>
            <a:xfrm rot="5400000">
              <a:off x="2818815" y="3622258"/>
              <a:ext cx="94724" cy="6969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46" name="下箭头 45">
              <a:extLst>
                <a:ext uri="{FF2B5EF4-FFF2-40B4-BE49-F238E27FC236}">
                  <a16:creationId xmlns:a16="http://schemas.microsoft.com/office/drawing/2014/main" id="{7CC40D18-079B-4E2D-67E2-64C97AB03911}"/>
                </a:ext>
              </a:extLst>
            </p:cNvPr>
            <p:cNvSpPr/>
            <p:nvPr/>
          </p:nvSpPr>
          <p:spPr>
            <a:xfrm>
              <a:off x="2228399" y="4024884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33D26B9-D005-F569-F03F-FFF8F8323C3D}"/>
                </a:ext>
              </a:extLst>
            </p:cNvPr>
            <p:cNvGrpSpPr/>
            <p:nvPr/>
          </p:nvGrpSpPr>
          <p:grpSpPr>
            <a:xfrm>
              <a:off x="575641" y="4704754"/>
              <a:ext cx="775385" cy="908630"/>
              <a:chOff x="867672" y="5584202"/>
              <a:chExt cx="775385" cy="908630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9312BD1F-5FAF-0B03-EFF5-2A38114E3839}"/>
                  </a:ext>
                </a:extLst>
              </p:cNvPr>
              <p:cNvGrpSpPr/>
              <p:nvPr/>
            </p:nvGrpSpPr>
            <p:grpSpPr>
              <a:xfrm>
                <a:off x="867672" y="5584202"/>
                <a:ext cx="775385" cy="908630"/>
                <a:chOff x="690268" y="2423880"/>
                <a:chExt cx="775385" cy="908630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B326E756-C6C2-C838-7494-43AA222C4D15}"/>
                    </a:ext>
                  </a:extLst>
                </p:cNvPr>
                <p:cNvSpPr/>
                <p:nvPr/>
              </p:nvSpPr>
              <p:spPr>
                <a:xfrm>
                  <a:off x="690268" y="2423880"/>
                  <a:ext cx="775385" cy="889838"/>
                </a:xfrm>
                <a:prstGeom prst="rect">
                  <a:avLst/>
                </a:prstGeom>
                <a:solidFill>
                  <a:schemeClr val="lt1"/>
                </a:solidFill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00CB513E-B991-131F-BE71-D13F67976331}"/>
                    </a:ext>
                  </a:extLst>
                </p:cNvPr>
                <p:cNvSpPr txBox="1"/>
                <p:nvPr/>
              </p:nvSpPr>
              <p:spPr>
                <a:xfrm>
                  <a:off x="739565" y="2993956"/>
                  <a:ext cx="69121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600" dirty="0" err="1">
                      <a:latin typeface="Cambria" panose="02040503050406030204" pitchFamily="18" charset="0"/>
                    </a:rPr>
                    <a:t>iispec</a:t>
                  </a:r>
                  <a:endParaRPr kumimoji="1" lang="zh-CN" altLang="en-US" sz="1600" dirty="0">
                    <a:latin typeface="Cambria" panose="02040503050406030204" pitchFamily="18" charset="0"/>
                  </a:endParaRPr>
                </a:p>
              </p:txBody>
            </p:sp>
          </p:grpSp>
          <p:pic>
            <p:nvPicPr>
              <p:cNvPr id="49" name="图片 48">
                <a:extLst>
                  <a:ext uri="{FF2B5EF4-FFF2-40B4-BE49-F238E27FC236}">
                    <a16:creationId xmlns:a16="http://schemas.microsoft.com/office/drawing/2014/main" id="{A0F770C9-C97D-063A-5FF5-2E5E09E543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3590" y="5668538"/>
                <a:ext cx="543547" cy="543547"/>
              </a:xfrm>
              <a:prstGeom prst="rect">
                <a:avLst/>
              </a:prstGeom>
            </p:spPr>
          </p:pic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2F17F7C3-B7E5-997C-25A0-AE80EBB8773F}"/>
                </a:ext>
              </a:extLst>
            </p:cNvPr>
            <p:cNvGrpSpPr/>
            <p:nvPr/>
          </p:nvGrpSpPr>
          <p:grpSpPr>
            <a:xfrm>
              <a:off x="581694" y="2775358"/>
              <a:ext cx="775385" cy="909901"/>
              <a:chOff x="1846120" y="2458333"/>
              <a:chExt cx="775385" cy="909901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E46774B-5BB5-A04F-4325-CBA1ADDA878E}"/>
                  </a:ext>
                </a:extLst>
              </p:cNvPr>
              <p:cNvSpPr/>
              <p:nvPr/>
            </p:nvSpPr>
            <p:spPr>
              <a:xfrm>
                <a:off x="1846120" y="2458333"/>
                <a:ext cx="775385" cy="88983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2" name="图片 51">
                <a:extLst>
                  <a:ext uri="{FF2B5EF4-FFF2-40B4-BE49-F238E27FC236}">
                    <a16:creationId xmlns:a16="http://schemas.microsoft.com/office/drawing/2014/main" id="{132FBEED-EAC1-904F-43C9-525461973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1151" y="2550933"/>
                <a:ext cx="543546" cy="543546"/>
              </a:xfrm>
              <a:prstGeom prst="rect">
                <a:avLst/>
              </a:prstGeom>
            </p:spPr>
          </p:pic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74946F7-C35A-E066-D1D1-6300C7341405}"/>
                  </a:ext>
                </a:extLst>
              </p:cNvPr>
              <p:cNvSpPr txBox="1"/>
              <p:nvPr/>
            </p:nvSpPr>
            <p:spPr>
              <a:xfrm>
                <a:off x="1933090" y="3029680"/>
                <a:ext cx="61234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draft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39665DA-F673-C152-E4E6-95B4DE06FED5}"/>
                </a:ext>
              </a:extLst>
            </p:cNvPr>
            <p:cNvGrpSpPr/>
            <p:nvPr/>
          </p:nvGrpSpPr>
          <p:grpSpPr>
            <a:xfrm>
              <a:off x="1531998" y="2775358"/>
              <a:ext cx="775385" cy="909474"/>
              <a:chOff x="690268" y="2423880"/>
              <a:chExt cx="775385" cy="909474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8AB7C415-63F7-DEA2-11A8-AEE4494C49D3}"/>
                  </a:ext>
                </a:extLst>
              </p:cNvPr>
              <p:cNvSpPr/>
              <p:nvPr/>
            </p:nvSpPr>
            <p:spPr>
              <a:xfrm>
                <a:off x="690268" y="2423880"/>
                <a:ext cx="775385" cy="889838"/>
              </a:xfrm>
              <a:prstGeom prst="rect">
                <a:avLst/>
              </a:prstGeom>
              <a:solidFill>
                <a:schemeClr val="lt1"/>
              </a:solidFill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56" name="图片 55">
                <a:extLst>
                  <a:ext uri="{FF2B5EF4-FFF2-40B4-BE49-F238E27FC236}">
                    <a16:creationId xmlns:a16="http://schemas.microsoft.com/office/drawing/2014/main" id="{B6FC28B5-6973-9E77-42EC-31B7F975BE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7901" y="2561935"/>
                <a:ext cx="452092" cy="452092"/>
              </a:xfrm>
              <a:prstGeom prst="rect">
                <a:avLst/>
              </a:prstGeom>
            </p:spPr>
          </p:pic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F9877A7-74A6-3EAC-8327-BC59CCB948C5}"/>
                  </a:ext>
                </a:extLst>
              </p:cNvPr>
              <p:cNvSpPr txBox="1"/>
              <p:nvPr/>
            </p:nvSpPr>
            <p:spPr>
              <a:xfrm>
                <a:off x="777236" y="2994800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code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67483156-642C-9518-8151-3E4AAC0EA491}"/>
                </a:ext>
              </a:extLst>
            </p:cNvPr>
            <p:cNvGrpSpPr/>
            <p:nvPr/>
          </p:nvGrpSpPr>
          <p:grpSpPr>
            <a:xfrm>
              <a:off x="1447140" y="4537187"/>
              <a:ext cx="1820263" cy="1224972"/>
              <a:chOff x="1617000" y="4178441"/>
              <a:chExt cx="1820263" cy="122497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1" name="任意形状 60">
                <a:extLst>
                  <a:ext uri="{FF2B5EF4-FFF2-40B4-BE49-F238E27FC236}">
                    <a16:creationId xmlns:a16="http://schemas.microsoft.com/office/drawing/2014/main" id="{CA34A493-8B59-7DE9-096B-A894A2D30D8B}"/>
                  </a:ext>
                </a:extLst>
              </p:cNvPr>
              <p:cNvSpPr/>
              <p:nvPr/>
            </p:nvSpPr>
            <p:spPr>
              <a:xfrm>
                <a:off x="1617000" y="4178441"/>
                <a:ext cx="1820263" cy="1224972"/>
              </a:xfrm>
              <a:custGeom>
                <a:avLst/>
                <a:gdLst>
                  <a:gd name="connsiteX0" fmla="*/ 481360 w 2581966"/>
                  <a:gd name="connsiteY0" fmla="*/ 0 h 1224972"/>
                  <a:gd name="connsiteX1" fmla="*/ 807082 w 2581966"/>
                  <a:gd name="connsiteY1" fmla="*/ 0 h 1224972"/>
                  <a:gd name="connsiteX2" fmla="*/ 807082 w 2581966"/>
                  <a:gd name="connsiteY2" fmla="*/ 1955 h 1224972"/>
                  <a:gd name="connsiteX3" fmla="*/ 819305 w 2581966"/>
                  <a:gd name="connsiteY3" fmla="*/ 0 h 1224972"/>
                  <a:gd name="connsiteX4" fmla="*/ 2244021 w 2581966"/>
                  <a:gd name="connsiteY4" fmla="*/ 0 h 1224972"/>
                  <a:gd name="connsiteX5" fmla="*/ 2581966 w 2581966"/>
                  <a:gd name="connsiteY5" fmla="*/ 612486 h 1224972"/>
                  <a:gd name="connsiteX6" fmla="*/ 2244021 w 2581966"/>
                  <a:gd name="connsiteY6" fmla="*/ 1224971 h 1224972"/>
                  <a:gd name="connsiteX7" fmla="*/ 819305 w 2581966"/>
                  <a:gd name="connsiteY7" fmla="*/ 1224971 h 1224972"/>
                  <a:gd name="connsiteX8" fmla="*/ 807082 w 2581966"/>
                  <a:gd name="connsiteY8" fmla="*/ 1223017 h 1224972"/>
                  <a:gd name="connsiteX9" fmla="*/ 807082 w 2581966"/>
                  <a:gd name="connsiteY9" fmla="*/ 1224972 h 1224972"/>
                  <a:gd name="connsiteX10" fmla="*/ 481360 w 2581966"/>
                  <a:gd name="connsiteY10" fmla="*/ 1224972 h 1224972"/>
                  <a:gd name="connsiteX11" fmla="*/ 481360 w 2581966"/>
                  <a:gd name="connsiteY11" fmla="*/ 1224965 h 1224972"/>
                  <a:gd name="connsiteX12" fmla="*/ 0 w 2581966"/>
                  <a:gd name="connsiteY12" fmla="*/ 618272 h 1224972"/>
                  <a:gd name="connsiteX13" fmla="*/ 481360 w 2581966"/>
                  <a:gd name="connsiteY13" fmla="*/ 11579 h 122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1966" h="1224972">
                    <a:moveTo>
                      <a:pt x="481360" y="0"/>
                    </a:moveTo>
                    <a:lnTo>
                      <a:pt x="807082" y="0"/>
                    </a:lnTo>
                    <a:lnTo>
                      <a:pt x="807082" y="1955"/>
                    </a:lnTo>
                    <a:lnTo>
                      <a:pt x="819305" y="0"/>
                    </a:lnTo>
                    <a:lnTo>
                      <a:pt x="2244021" y="0"/>
                    </a:lnTo>
                    <a:cubicBezTo>
                      <a:pt x="2430645" y="0"/>
                      <a:pt x="2581966" y="274201"/>
                      <a:pt x="2581966" y="612486"/>
                    </a:cubicBezTo>
                    <a:cubicBezTo>
                      <a:pt x="2581966" y="950770"/>
                      <a:pt x="2430645" y="1224971"/>
                      <a:pt x="2244021" y="1224971"/>
                    </a:cubicBezTo>
                    <a:lnTo>
                      <a:pt x="819305" y="1224971"/>
                    </a:lnTo>
                    <a:lnTo>
                      <a:pt x="807082" y="1223017"/>
                    </a:lnTo>
                    <a:lnTo>
                      <a:pt x="807082" y="1224972"/>
                    </a:lnTo>
                    <a:lnTo>
                      <a:pt x="481360" y="1224972"/>
                    </a:lnTo>
                    <a:lnTo>
                      <a:pt x="481360" y="1224965"/>
                    </a:lnTo>
                    <a:lnTo>
                      <a:pt x="0" y="618272"/>
                    </a:lnTo>
                    <a:lnTo>
                      <a:pt x="481360" y="11579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061C604-796F-F7FA-7CA6-51726E8F5CEE}"/>
                  </a:ext>
                </a:extLst>
              </p:cNvPr>
              <p:cNvSpPr txBox="1"/>
              <p:nvPr/>
            </p:nvSpPr>
            <p:spPr>
              <a:xfrm>
                <a:off x="2045668" y="4207353"/>
                <a:ext cx="130837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Action_1 ==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Action_2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    /\ …</a:t>
                </a:r>
              </a:p>
              <a:p>
                <a:r>
                  <a:rPr kumimoji="1" lang="en-US" altLang="zh-CN" sz="1400" dirty="0">
                    <a:latin typeface="Cambria" panose="02040503050406030204" pitchFamily="18" charset="0"/>
                  </a:rPr>
                  <a:t>Action_2 == …</a:t>
                </a:r>
                <a:endParaRPr kumimoji="1" lang="zh-CN" altLang="en-US" sz="140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62" name="三角形 61">
                <a:extLst>
                  <a:ext uri="{FF2B5EF4-FFF2-40B4-BE49-F238E27FC236}">
                    <a16:creationId xmlns:a16="http://schemas.microsoft.com/office/drawing/2014/main" id="{6D3E4650-9CD3-629C-3B90-48674B077F87}"/>
                  </a:ext>
                </a:extLst>
              </p:cNvPr>
              <p:cNvSpPr/>
              <p:nvPr/>
            </p:nvSpPr>
            <p:spPr>
              <a:xfrm rot="5400000">
                <a:off x="1998305" y="4331070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  <p:sp>
            <p:nvSpPr>
              <p:cNvPr id="63" name="三角形 62">
                <a:extLst>
                  <a:ext uri="{FF2B5EF4-FFF2-40B4-BE49-F238E27FC236}">
                    <a16:creationId xmlns:a16="http://schemas.microsoft.com/office/drawing/2014/main" id="{CE8C3DDC-1AED-24E2-B62A-792B180F03BD}"/>
                  </a:ext>
                </a:extLst>
              </p:cNvPr>
              <p:cNvSpPr/>
              <p:nvPr/>
            </p:nvSpPr>
            <p:spPr>
              <a:xfrm rot="5400000">
                <a:off x="1998305" y="5181163"/>
                <a:ext cx="94724" cy="69693"/>
              </a:xfrm>
              <a:prstGeom prst="triangle">
                <a:avLst/>
              </a:prstGeom>
              <a:solidFill>
                <a:schemeClr val="accent6"/>
              </a:solidFill>
              <a:ln>
                <a:solidFill>
                  <a:schemeClr val="accent1">
                    <a:shade val="15000"/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66" name="燕尾形 65">
              <a:extLst>
                <a:ext uri="{FF2B5EF4-FFF2-40B4-BE49-F238E27FC236}">
                  <a16:creationId xmlns:a16="http://schemas.microsoft.com/office/drawing/2014/main" id="{7541CC8E-0C58-58BF-5C5B-037DC600F572}"/>
                </a:ext>
              </a:extLst>
            </p:cNvPr>
            <p:cNvSpPr/>
            <p:nvPr/>
          </p:nvSpPr>
          <p:spPr>
            <a:xfrm rot="5400000">
              <a:off x="2863189" y="5044442"/>
              <a:ext cx="1224974" cy="204375"/>
            </a:xfrm>
            <a:prstGeom prst="chevron">
              <a:avLst/>
            </a:prstGeom>
            <a:gradFill flip="none" rotWithShape="1">
              <a:gsLst>
                <a:gs pos="19000">
                  <a:schemeClr val="accent1">
                    <a:lumMod val="5000"/>
                    <a:lumOff val="95000"/>
                    <a:alpha val="58000"/>
                  </a:schemeClr>
                </a:gs>
                <a:gs pos="43000">
                  <a:schemeClr val="accent1">
                    <a:lumMod val="20000"/>
                    <a:lumOff val="80000"/>
                  </a:schemeClr>
                </a:gs>
                <a:gs pos="7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B5724D0-E083-A380-8E9A-724E95C65104}"/>
                </a:ext>
              </a:extLst>
            </p:cNvPr>
            <p:cNvSpPr txBox="1"/>
            <p:nvPr/>
          </p:nvSpPr>
          <p:spPr>
            <a:xfrm>
              <a:off x="3566773" y="4789090"/>
              <a:ext cx="105514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latin typeface="Cambria" panose="02040503050406030204" pitchFamily="18" charset="0"/>
                </a:rPr>
                <a:t>Imperative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" altLang="zh-CN" sz="1200" dirty="0">
                  <a:latin typeface="Cambria" panose="02040503050406030204" pitchFamily="18" charset="0"/>
                </a:rPr>
                <a:t>C</a:t>
              </a:r>
              <a:r>
                <a:rPr lang="zh-CN" altLang="en-US" sz="1200" dirty="0">
                  <a:latin typeface="Cambria" panose="02040503050406030204" pitchFamily="18" charset="0"/>
                </a:rPr>
                <a:t>ontrol</a:t>
              </a:r>
              <a:endParaRPr lang="en-US" altLang="zh-CN" sz="1200" dirty="0">
                <a:latin typeface="Cambria" panose="02040503050406030204" pitchFamily="18" charset="0"/>
              </a:endParaRPr>
            </a:p>
            <a:p>
              <a:r>
                <a:rPr lang="en-US" altLang="zh-CN" sz="1200" dirty="0">
                  <a:latin typeface="Cambria" panose="02040503050406030204" pitchFamily="18" charset="0"/>
                </a:rPr>
                <a:t>F</a:t>
              </a:r>
              <a:r>
                <a:rPr lang="zh-CN" altLang="en-US" sz="1200" dirty="0">
                  <a:latin typeface="Cambria" panose="02040503050406030204" pitchFamily="18" charset="0"/>
                </a:rPr>
                <a:t>low</a:t>
              </a: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721CB35-4D31-7D90-7841-C7E2D53C5BB2}"/>
                </a:ext>
              </a:extLst>
            </p:cNvPr>
            <p:cNvSpPr txBox="1"/>
            <p:nvPr/>
          </p:nvSpPr>
          <p:spPr>
            <a:xfrm>
              <a:off x="668664" y="6038973"/>
              <a:ext cx="3690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latin typeface="Cambria" panose="02040503050406030204" pitchFamily="18" charset="0"/>
                </a:rPr>
                <a:t>Initial Intermediate Specification</a:t>
              </a:r>
              <a:endParaRPr kumimoji="1" lang="zh-CN" altLang="en-US" b="1" dirty="0">
                <a:latin typeface="Cambria" panose="02040503050406030204" pitchFamily="18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6A78F292-1E81-4490-C269-653DB963BB95}"/>
                </a:ext>
              </a:extLst>
            </p:cNvPr>
            <p:cNvSpPr txBox="1"/>
            <p:nvPr/>
          </p:nvSpPr>
          <p:spPr>
            <a:xfrm>
              <a:off x="646002" y="2005384"/>
              <a:ext cx="33842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1. Code translation to TLA+</a:t>
              </a:r>
              <a:endParaRPr kumimoji="1" lang="zh-CN" altLang="en-US" sz="2000" b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96B2B3FA-F01B-690E-A4B7-7D89A851044F}"/>
              </a:ext>
            </a:extLst>
          </p:cNvPr>
          <p:cNvGrpSpPr/>
          <p:nvPr/>
        </p:nvGrpSpPr>
        <p:grpSpPr>
          <a:xfrm>
            <a:off x="5007050" y="331050"/>
            <a:ext cx="2817436" cy="2708014"/>
            <a:chOff x="5037661" y="531573"/>
            <a:chExt cx="2817436" cy="2708014"/>
          </a:xfrm>
        </p:grpSpPr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596A0339-04FD-0519-DBB1-3F8A2D620E03}"/>
                </a:ext>
              </a:extLst>
            </p:cNvPr>
            <p:cNvSpPr/>
            <p:nvPr/>
          </p:nvSpPr>
          <p:spPr>
            <a:xfrm>
              <a:off x="5037661" y="531573"/>
              <a:ext cx="2817436" cy="2708014"/>
            </a:xfrm>
            <a:prstGeom prst="roundRect">
              <a:avLst/>
            </a:prstGeom>
            <a:solidFill>
              <a:schemeClr val="bg1"/>
            </a:solidFill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E9371C8-D690-8848-4B96-9F293F33B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8215" y="1811741"/>
              <a:ext cx="568283" cy="579784"/>
            </a:xfrm>
            <a:prstGeom prst="rect">
              <a:avLst/>
            </a:prstGeom>
          </p:spPr>
        </p:pic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A8BB6127-C7F3-7061-0818-0A586AEFD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32356" y="2150506"/>
              <a:ext cx="466437" cy="394978"/>
            </a:xfrm>
            <a:prstGeom prst="rect">
              <a:avLst/>
            </a:prstGeom>
          </p:spPr>
        </p:pic>
        <p:sp>
          <p:nvSpPr>
            <p:cNvPr id="96" name="圆角矩形标注 95">
              <a:extLst>
                <a:ext uri="{FF2B5EF4-FFF2-40B4-BE49-F238E27FC236}">
                  <a16:creationId xmlns:a16="http://schemas.microsoft.com/office/drawing/2014/main" id="{FC4BD924-D369-C071-FAC2-8A3374304A55}"/>
                </a:ext>
              </a:extLst>
            </p:cNvPr>
            <p:cNvSpPr/>
            <p:nvPr/>
          </p:nvSpPr>
          <p:spPr>
            <a:xfrm>
              <a:off x="5348215" y="1145689"/>
              <a:ext cx="2277864" cy="561381"/>
            </a:xfrm>
            <a:prstGeom prst="wedgeRoundRectCallout">
              <a:avLst>
                <a:gd name="adj1" fmla="val 24768"/>
                <a:gd name="adj2" fmla="val 73610"/>
                <a:gd name="adj3" fmla="val 16667"/>
              </a:avLst>
            </a:prstGeom>
            <a:solidFill>
              <a:srgbClr val="FCF2C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97" name="三角形 96">
              <a:extLst>
                <a:ext uri="{FF2B5EF4-FFF2-40B4-BE49-F238E27FC236}">
                  <a16:creationId xmlns:a16="http://schemas.microsoft.com/office/drawing/2014/main" id="{E47352EA-6AC3-288A-A5B3-E3D7C335D9FF}"/>
                </a:ext>
              </a:extLst>
            </p:cNvPr>
            <p:cNvSpPr/>
            <p:nvPr/>
          </p:nvSpPr>
          <p:spPr>
            <a:xfrm rot="5400000">
              <a:off x="5445322" y="1273156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8" name="三角形 97">
              <a:extLst>
                <a:ext uri="{FF2B5EF4-FFF2-40B4-BE49-F238E27FC236}">
                  <a16:creationId xmlns:a16="http://schemas.microsoft.com/office/drawing/2014/main" id="{3CA468FE-71BA-C7A3-4310-C5C5F69E51DA}"/>
                </a:ext>
              </a:extLst>
            </p:cNvPr>
            <p:cNvSpPr/>
            <p:nvPr/>
          </p:nvSpPr>
          <p:spPr>
            <a:xfrm rot="5400000">
              <a:off x="5445322" y="1507768"/>
              <a:ext cx="110563" cy="79733"/>
            </a:xfrm>
            <a:prstGeom prst="triangle">
              <a:avLst/>
            </a:prstGeom>
            <a:solidFill>
              <a:schemeClr val="accent6"/>
            </a:solidFill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6A57BEB-0707-73D6-0A69-068906ACD896}"/>
                </a:ext>
              </a:extLst>
            </p:cNvPr>
            <p:cNvSpPr txBox="1"/>
            <p:nvPr/>
          </p:nvSpPr>
          <p:spPr>
            <a:xfrm>
              <a:off x="5515750" y="1147087"/>
              <a:ext cx="60850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Cambria" panose="02040503050406030204" pitchFamily="18" charset="0"/>
                </a:rPr>
                <a:t>code</a:t>
              </a:r>
            </a:p>
            <a:p>
              <a:r>
                <a:rPr kumimoji="1" lang="en-US" altLang="zh-CN" sz="1400" dirty="0">
                  <a:latin typeface="Cambria" panose="02040503050406030204" pitchFamily="18" charset="0"/>
                </a:rPr>
                <a:t>error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CE081BE7-FB1A-AF98-5C60-059F78E2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26643" y="1185771"/>
              <a:ext cx="471668" cy="481214"/>
            </a:xfrm>
            <a:prstGeom prst="rect">
              <a:avLst/>
            </a:prstGeom>
          </p:spPr>
        </p:pic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7A521B35-5904-6FB1-9D80-4ED2DAB4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7699" y="1874005"/>
              <a:ext cx="553506" cy="531489"/>
            </a:xfrm>
            <a:prstGeom prst="rect">
              <a:avLst/>
            </a:prstGeom>
          </p:spPr>
        </p:pic>
        <p:pic>
          <p:nvPicPr>
            <p:cNvPr id="107" name="图片 106">
              <a:extLst>
                <a:ext uri="{FF2B5EF4-FFF2-40B4-BE49-F238E27FC236}">
                  <a16:creationId xmlns:a16="http://schemas.microsoft.com/office/drawing/2014/main" id="{D231276A-0AE0-7422-9801-26BC2898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20559" y="2586218"/>
              <a:ext cx="264158" cy="269504"/>
            </a:xfrm>
            <a:prstGeom prst="rect">
              <a:avLst/>
            </a:prstGeom>
          </p:spPr>
        </p:pic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48271F4-9CF8-0AED-942F-C250A0910B80}"/>
                </a:ext>
              </a:extLst>
            </p:cNvPr>
            <p:cNvSpPr txBox="1"/>
            <p:nvPr/>
          </p:nvSpPr>
          <p:spPr>
            <a:xfrm>
              <a:off x="6587090" y="1168207"/>
              <a:ext cx="1107330" cy="538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TLA+ Error </a:t>
              </a:r>
            </a:p>
            <a:p>
              <a:pPr algn="ctr"/>
              <a:r>
                <a:rPr lang="en" altLang="zh-CN" sz="1400" dirty="0">
                  <a:latin typeface="Cambria" panose="02040503050406030204" pitchFamily="18" charset="0"/>
                </a:rPr>
                <a:t>Corpus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  <p:cxnSp>
          <p:nvCxnSpPr>
            <p:cNvPr id="112" name="直线连接符 111">
              <a:extLst>
                <a:ext uri="{FF2B5EF4-FFF2-40B4-BE49-F238E27FC236}">
                  <a16:creationId xmlns:a16="http://schemas.microsoft.com/office/drawing/2014/main" id="{FD3F9608-F1D0-025E-5748-C119BC619985}"/>
                </a:ext>
              </a:extLst>
            </p:cNvPr>
            <p:cNvCxnSpPr/>
            <p:nvPr/>
          </p:nvCxnSpPr>
          <p:spPr>
            <a:xfrm>
              <a:off x="6134608" y="1257741"/>
              <a:ext cx="0" cy="345176"/>
            </a:xfrm>
            <a:prstGeom prst="line">
              <a:avLst/>
            </a:prstGeom>
            <a:ln w="952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00A11F5E-2B61-84E6-D206-1700A0C4C89A}"/>
                </a:ext>
              </a:extLst>
            </p:cNvPr>
            <p:cNvCxnSpPr>
              <a:cxnSpLocks/>
            </p:cNvCxnSpPr>
            <p:nvPr/>
          </p:nvCxnSpPr>
          <p:spPr>
            <a:xfrm>
              <a:off x="6098794" y="2127587"/>
              <a:ext cx="5535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FE042C67-0BAD-EC79-78F1-33D7AFC2A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53689" y="2256793"/>
              <a:ext cx="275122" cy="269462"/>
            </a:xfrm>
            <a:prstGeom prst="rect">
              <a:avLst/>
            </a:prstGeom>
          </p:spPr>
        </p:pic>
        <p:pic>
          <p:nvPicPr>
            <p:cNvPr id="124" name="图片 123">
              <a:extLst>
                <a:ext uri="{FF2B5EF4-FFF2-40B4-BE49-F238E27FC236}">
                  <a16:creationId xmlns:a16="http://schemas.microsoft.com/office/drawing/2014/main" id="{6A4C0908-5A6B-82FF-7783-3FE7E720A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19577" y="1832127"/>
              <a:ext cx="264158" cy="269504"/>
            </a:xfrm>
            <a:prstGeom prst="rect">
              <a:avLst/>
            </a:prstGeom>
          </p:spPr>
        </p:pic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A9C68151-B18B-FC29-1355-0F86EB20B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9755" y="2196830"/>
              <a:ext cx="5838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肘形连接符 129">
              <a:extLst>
                <a:ext uri="{FF2B5EF4-FFF2-40B4-BE49-F238E27FC236}">
                  <a16:creationId xmlns:a16="http://schemas.microsoft.com/office/drawing/2014/main" id="{EFEF9884-FFCA-199E-4B80-9B5A66D22CB2}"/>
                </a:ext>
              </a:extLst>
            </p:cNvPr>
            <p:cNvCxnSpPr>
              <a:cxnSpLocks/>
              <a:stCxn id="82" idx="2"/>
              <a:endCxn id="131" idx="1"/>
            </p:cNvCxnSpPr>
            <p:nvPr/>
          </p:nvCxnSpPr>
          <p:spPr>
            <a:xfrm rot="16200000" flipH="1">
              <a:off x="5618474" y="2405407"/>
              <a:ext cx="522197" cy="494431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208F4079-CD25-AB42-4B42-D2B1D0639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6788" y="2643907"/>
              <a:ext cx="528925" cy="539630"/>
            </a:xfrm>
            <a:prstGeom prst="rect">
              <a:avLst/>
            </a:prstGeom>
          </p:spPr>
        </p:pic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83B62FF1-9DB8-EFDA-2328-D47A108BE9BF}"/>
                </a:ext>
              </a:extLst>
            </p:cNvPr>
            <p:cNvSpPr txBox="1"/>
            <p:nvPr/>
          </p:nvSpPr>
          <p:spPr>
            <a:xfrm>
              <a:off x="5185907" y="662730"/>
              <a:ext cx="2548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dirty="0">
                  <a:latin typeface="Cambria" panose="02040503050406030204" pitchFamily="18" charset="0"/>
                </a:rPr>
                <a:t>2. Syntax Correction</a:t>
              </a:r>
            </a:p>
          </p:txBody>
        </p:sp>
      </p:grpSp>
      <p:sp>
        <p:nvSpPr>
          <p:cNvPr id="170" name="下箭头 169">
            <a:extLst>
              <a:ext uri="{FF2B5EF4-FFF2-40B4-BE49-F238E27FC236}">
                <a16:creationId xmlns:a16="http://schemas.microsoft.com/office/drawing/2014/main" id="{BF32879D-ECE2-A2CD-D164-15CB32E5A01C}"/>
              </a:ext>
            </a:extLst>
          </p:cNvPr>
          <p:cNvSpPr/>
          <p:nvPr/>
        </p:nvSpPr>
        <p:spPr>
          <a:xfrm>
            <a:off x="6179961" y="3042426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71" name="圆角矩形 170">
            <a:extLst>
              <a:ext uri="{FF2B5EF4-FFF2-40B4-BE49-F238E27FC236}">
                <a16:creationId xmlns:a16="http://schemas.microsoft.com/office/drawing/2014/main" id="{C1A29E99-BD65-E2C8-0877-995798168291}"/>
              </a:ext>
            </a:extLst>
          </p:cNvPr>
          <p:cNvSpPr/>
          <p:nvPr/>
        </p:nvSpPr>
        <p:spPr>
          <a:xfrm>
            <a:off x="5007050" y="3363945"/>
            <a:ext cx="2817436" cy="3172259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47E4C9C7-A744-3EDA-816B-1A2F524CB193}"/>
              </a:ext>
            </a:extLst>
          </p:cNvPr>
          <p:cNvGrpSpPr/>
          <p:nvPr/>
        </p:nvGrpSpPr>
        <p:grpSpPr>
          <a:xfrm>
            <a:off x="5267290" y="4036124"/>
            <a:ext cx="2293081" cy="590671"/>
            <a:chOff x="8070592" y="2036999"/>
            <a:chExt cx="1777459" cy="1856484"/>
          </a:xfrm>
        </p:grpSpPr>
        <p:sp>
          <p:nvSpPr>
            <p:cNvPr id="180" name="任意形状 179">
              <a:extLst>
                <a:ext uri="{FF2B5EF4-FFF2-40B4-BE49-F238E27FC236}">
                  <a16:creationId xmlns:a16="http://schemas.microsoft.com/office/drawing/2014/main" id="{F2F1E946-6097-03BD-B126-3C1BC791FC24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174" name="三角形 173">
              <a:extLst>
                <a:ext uri="{FF2B5EF4-FFF2-40B4-BE49-F238E27FC236}">
                  <a16:creationId xmlns:a16="http://schemas.microsoft.com/office/drawing/2014/main" id="{1724AD98-C058-F943-BA06-2805A9C3FD2A}"/>
                </a:ext>
              </a:extLst>
            </p:cNvPr>
            <p:cNvSpPr/>
            <p:nvPr/>
          </p:nvSpPr>
          <p:spPr>
            <a:xfrm rot="12099233">
              <a:off x="9429744" y="2337137"/>
              <a:ext cx="408762" cy="526756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184" name="文本框 183">
            <a:extLst>
              <a:ext uri="{FF2B5EF4-FFF2-40B4-BE49-F238E27FC236}">
                <a16:creationId xmlns:a16="http://schemas.microsoft.com/office/drawing/2014/main" id="{ADC36D2B-7F5F-60D8-3B2B-2AE0B12F3695}"/>
              </a:ext>
            </a:extLst>
          </p:cNvPr>
          <p:cNvSpPr txBox="1"/>
          <p:nvPr/>
        </p:nvSpPr>
        <p:spPr>
          <a:xfrm>
            <a:off x="5452484" y="4063588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Action_2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85" name="三角形 184">
            <a:extLst>
              <a:ext uri="{FF2B5EF4-FFF2-40B4-BE49-F238E27FC236}">
                <a16:creationId xmlns:a16="http://schemas.microsoft.com/office/drawing/2014/main" id="{E36796C1-CD36-9D6A-E094-C58FBFF9D920}"/>
              </a:ext>
            </a:extLst>
          </p:cNvPr>
          <p:cNvSpPr/>
          <p:nvPr/>
        </p:nvSpPr>
        <p:spPr>
          <a:xfrm rot="5400000">
            <a:off x="5366212" y="4185232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6" name="下箭头 185">
            <a:extLst>
              <a:ext uri="{FF2B5EF4-FFF2-40B4-BE49-F238E27FC236}">
                <a16:creationId xmlns:a16="http://schemas.microsoft.com/office/drawing/2014/main" id="{20C24A4B-544D-1322-82EF-E751921A6D90}"/>
              </a:ext>
            </a:extLst>
          </p:cNvPr>
          <p:cNvSpPr/>
          <p:nvPr/>
        </p:nvSpPr>
        <p:spPr>
          <a:xfrm>
            <a:off x="6153869" y="4672792"/>
            <a:ext cx="393939" cy="335666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21F4ABC-2DA0-1A78-E789-A6671385770C}"/>
              </a:ext>
            </a:extLst>
          </p:cNvPr>
          <p:cNvSpPr/>
          <p:nvPr/>
        </p:nvSpPr>
        <p:spPr>
          <a:xfrm>
            <a:off x="5267290" y="5044438"/>
            <a:ext cx="2257984" cy="103511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516CBCFA-4AD4-9B50-6C1F-3BD75244FECE}"/>
              </a:ext>
            </a:extLst>
          </p:cNvPr>
          <p:cNvSpPr txBox="1"/>
          <p:nvPr/>
        </p:nvSpPr>
        <p:spPr>
          <a:xfrm>
            <a:off x="5437988" y="6135420"/>
            <a:ext cx="187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ambria" panose="02040503050406030204" pitchFamily="18" charset="0"/>
              </a:rPr>
              <a:t>Executable Spec</a:t>
            </a:r>
            <a:endParaRPr kumimoji="1"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21F83BF2-2CA5-DA44-1EB3-C7AE379790FE}"/>
              </a:ext>
            </a:extLst>
          </p:cNvPr>
          <p:cNvSpPr txBox="1"/>
          <p:nvPr/>
        </p:nvSpPr>
        <p:spPr>
          <a:xfrm>
            <a:off x="5462433" y="5079146"/>
            <a:ext cx="2213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Cambria" panose="02040503050406030204" pitchFamily="18" charset="0"/>
              </a:rPr>
              <a:t>Action_1 == 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pc’ = Action_2</a:t>
            </a:r>
            <a:br>
              <a:rPr kumimoji="1" lang="en-US" altLang="zh-CN" sz="1400" dirty="0">
                <a:latin typeface="Cambria" panose="02040503050406030204" pitchFamily="18" charset="0"/>
              </a:rPr>
            </a:br>
            <a:r>
              <a:rPr kumimoji="1" lang="en-US" altLang="zh-CN" sz="1400" dirty="0">
                <a:latin typeface="Cambria" panose="02040503050406030204" pitchFamily="18" charset="0"/>
              </a:rPr>
              <a:t>    /\ stack’ = &lt;&lt;</a:t>
            </a:r>
            <a:r>
              <a:rPr kumimoji="1" lang="en-US" altLang="zh-CN" sz="1400" dirty="0" err="1">
                <a:latin typeface="Cambria" panose="02040503050406030204" pitchFamily="18" charset="0"/>
              </a:rPr>
              <a:t>args</a:t>
            </a:r>
            <a:r>
              <a:rPr kumimoji="1" lang="en-US" altLang="zh-CN" sz="1400" dirty="0">
                <a:latin typeface="Cambria" panose="02040503050406030204" pitchFamily="18" charset="0"/>
              </a:rPr>
              <a:t>…&gt;&gt;</a:t>
            </a:r>
          </a:p>
          <a:p>
            <a:r>
              <a:rPr kumimoji="1" lang="en-US" altLang="zh-CN" sz="1400" dirty="0">
                <a:latin typeface="Cambria" panose="02040503050406030204" pitchFamily="18" charset="0"/>
              </a:rPr>
              <a:t>    /\ UNCHANEGD …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0" name="三角形 189">
            <a:extLst>
              <a:ext uri="{FF2B5EF4-FFF2-40B4-BE49-F238E27FC236}">
                <a16:creationId xmlns:a16="http://schemas.microsoft.com/office/drawing/2014/main" id="{B3C2028B-147A-FA3A-3E7B-B14022147BA8}"/>
              </a:ext>
            </a:extLst>
          </p:cNvPr>
          <p:cNvSpPr/>
          <p:nvPr/>
        </p:nvSpPr>
        <p:spPr>
          <a:xfrm rot="5400000">
            <a:off x="5366212" y="5209576"/>
            <a:ext cx="110563" cy="79733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520ED761-7BDB-68F7-C525-B50A29B2A451}"/>
              </a:ext>
            </a:extLst>
          </p:cNvPr>
          <p:cNvSpPr txBox="1"/>
          <p:nvPr/>
        </p:nvSpPr>
        <p:spPr>
          <a:xfrm>
            <a:off x="5094695" y="3517810"/>
            <a:ext cx="2734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3. </a:t>
            </a:r>
            <a:r>
              <a:rPr lang="en" altLang="zh-CN" b="1" dirty="0">
                <a:latin typeface="Cambria" panose="02040503050406030204" pitchFamily="18" charset="0"/>
              </a:rPr>
              <a:t>Control Flow Analysis</a:t>
            </a: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F0B8681A-E4F8-AA73-F424-CDB4B4EBFDD0}"/>
              </a:ext>
            </a:extLst>
          </p:cNvPr>
          <p:cNvSpPr txBox="1"/>
          <p:nvPr/>
        </p:nvSpPr>
        <p:spPr>
          <a:xfrm>
            <a:off x="6573855" y="2468301"/>
            <a:ext cx="1121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400" b="1" dirty="0" err="1">
                <a:latin typeface="Cambria" panose="02040503050406030204" pitchFamily="18" charset="0"/>
              </a:rPr>
              <a:t>Compilable</a:t>
            </a:r>
            <a:endParaRPr lang="en" altLang="zh-CN" sz="1400" b="1" dirty="0">
              <a:latin typeface="Cambria" panose="02040503050406030204" pitchFamily="18" charset="0"/>
            </a:endParaRPr>
          </a:p>
          <a:p>
            <a:r>
              <a:rPr lang="en" altLang="zh-CN" sz="1400" b="1" dirty="0">
                <a:latin typeface="Cambria" panose="02040503050406030204" pitchFamily="18" charset="0"/>
              </a:rPr>
              <a:t>Spec</a:t>
            </a:r>
            <a:endParaRPr kumimoji="1" lang="zh-CN" altLang="en-US" sz="1400" dirty="0">
              <a:latin typeface="Cambria" panose="02040503050406030204" pitchFamily="18" charset="0"/>
            </a:endParaRP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E7BA1D74-3F23-7D95-1F16-94FB4B27EDDB}"/>
              </a:ext>
            </a:extLst>
          </p:cNvPr>
          <p:cNvSpPr/>
          <p:nvPr/>
        </p:nvSpPr>
        <p:spPr>
          <a:xfrm>
            <a:off x="8544695" y="331050"/>
            <a:ext cx="3107445" cy="2431023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pic>
        <p:nvPicPr>
          <p:cNvPr id="194" name="图片 193">
            <a:extLst>
              <a:ext uri="{FF2B5EF4-FFF2-40B4-BE49-F238E27FC236}">
                <a16:creationId xmlns:a16="http://schemas.microsoft.com/office/drawing/2014/main" id="{C5815B99-31CE-080D-2D8E-3AEDAC0BB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147" y="1390277"/>
            <a:ext cx="568283" cy="579784"/>
          </a:xfrm>
          <a:prstGeom prst="rect">
            <a:avLst/>
          </a:prstGeom>
        </p:spPr>
      </p:pic>
      <p:pic>
        <p:nvPicPr>
          <p:cNvPr id="195" name="图片 194">
            <a:extLst>
              <a:ext uri="{FF2B5EF4-FFF2-40B4-BE49-F238E27FC236}">
                <a16:creationId xmlns:a16="http://schemas.microsoft.com/office/drawing/2014/main" id="{D5169E09-460C-A3C9-9176-F7C3EDA4AC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5288" y="1729042"/>
            <a:ext cx="466437" cy="394978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888D3CF6-5C10-FD14-ED1C-2DE6BE2AF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40631" y="1452541"/>
            <a:ext cx="553506" cy="531489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1C9B0DAE-2355-CC9D-9CF9-47AC624C32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3491" y="2164754"/>
            <a:ext cx="264158" cy="269504"/>
          </a:xfrm>
          <a:prstGeom prst="rect">
            <a:avLst/>
          </a:prstGeom>
        </p:spPr>
      </p:pic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1E4AD830-F99C-C607-EEF8-09984CADFC3C}"/>
              </a:ext>
            </a:extLst>
          </p:cNvPr>
          <p:cNvCxnSpPr>
            <a:cxnSpLocks/>
          </p:cNvCxnSpPr>
          <p:nvPr/>
        </p:nvCxnSpPr>
        <p:spPr>
          <a:xfrm>
            <a:off x="9881726" y="1706123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" name="图片 205">
            <a:extLst>
              <a:ext uri="{FF2B5EF4-FFF2-40B4-BE49-F238E27FC236}">
                <a16:creationId xmlns:a16="http://schemas.microsoft.com/office/drawing/2014/main" id="{B22AEA43-75AB-948C-6D60-730479595B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6621" y="1835329"/>
            <a:ext cx="275122" cy="269462"/>
          </a:xfrm>
          <a:prstGeom prst="rect">
            <a:avLst/>
          </a:prstGeom>
        </p:spPr>
      </p:pic>
      <p:pic>
        <p:nvPicPr>
          <p:cNvPr id="207" name="图片 206">
            <a:extLst>
              <a:ext uri="{FF2B5EF4-FFF2-40B4-BE49-F238E27FC236}">
                <a16:creationId xmlns:a16="http://schemas.microsoft.com/office/drawing/2014/main" id="{145E55B8-499E-3A68-71D5-4CBDCCDECD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2509" y="1410663"/>
            <a:ext cx="264158" cy="269504"/>
          </a:xfrm>
          <a:prstGeom prst="rect">
            <a:avLst/>
          </a:prstGeom>
        </p:spPr>
      </p:pic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D2992CAF-8290-B133-8C19-B742F80DC393}"/>
              </a:ext>
            </a:extLst>
          </p:cNvPr>
          <p:cNvCxnSpPr>
            <a:cxnSpLocks/>
          </p:cNvCxnSpPr>
          <p:nvPr/>
        </p:nvCxnSpPr>
        <p:spPr>
          <a:xfrm flipH="1">
            <a:off x="9842687" y="1775366"/>
            <a:ext cx="5838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肘形连接符 208">
            <a:extLst>
              <a:ext uri="{FF2B5EF4-FFF2-40B4-BE49-F238E27FC236}">
                <a16:creationId xmlns:a16="http://schemas.microsoft.com/office/drawing/2014/main" id="{EC66837E-BE35-33A0-13F4-0DD6F4F18BF8}"/>
              </a:ext>
            </a:extLst>
          </p:cNvPr>
          <p:cNvCxnSpPr>
            <a:cxnSpLocks/>
            <a:stCxn id="194" idx="2"/>
            <a:endCxn id="210" idx="1"/>
          </p:cNvCxnSpPr>
          <p:nvPr/>
        </p:nvCxnSpPr>
        <p:spPr>
          <a:xfrm rot="16200000" flipH="1">
            <a:off x="9401406" y="1983943"/>
            <a:ext cx="522197" cy="4944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0" name="图片 209">
            <a:extLst>
              <a:ext uri="{FF2B5EF4-FFF2-40B4-BE49-F238E27FC236}">
                <a16:creationId xmlns:a16="http://schemas.microsoft.com/office/drawing/2014/main" id="{D4EDB779-19B6-69E3-3F3F-5378BC842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720" y="2222443"/>
            <a:ext cx="528925" cy="539630"/>
          </a:xfrm>
          <a:prstGeom prst="rect">
            <a:avLst/>
          </a:prstGeom>
        </p:spPr>
      </p:pic>
      <p:sp>
        <p:nvSpPr>
          <p:cNvPr id="211" name="文本框 210">
            <a:extLst>
              <a:ext uri="{FF2B5EF4-FFF2-40B4-BE49-F238E27FC236}">
                <a16:creationId xmlns:a16="http://schemas.microsoft.com/office/drawing/2014/main" id="{440A3BB0-0E66-5DC1-153F-38CFFF98D164}"/>
              </a:ext>
            </a:extLst>
          </p:cNvPr>
          <p:cNvSpPr txBox="1"/>
          <p:nvPr/>
        </p:nvSpPr>
        <p:spPr>
          <a:xfrm>
            <a:off x="8673898" y="383192"/>
            <a:ext cx="2775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4. Runtime Correction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483D4EC0-553B-7928-D183-3EA409E45632}"/>
              </a:ext>
            </a:extLst>
          </p:cNvPr>
          <p:cNvSpPr txBox="1"/>
          <p:nvPr/>
        </p:nvSpPr>
        <p:spPr>
          <a:xfrm>
            <a:off x="10367047" y="2299506"/>
            <a:ext cx="12875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100" b="1" dirty="0">
                <a:latin typeface="Cambria" panose="02040503050406030204" pitchFamily="18" charset="0"/>
              </a:rPr>
              <a:t>Model</a:t>
            </a:r>
            <a:r>
              <a:rPr lang="en-US" altLang="zh-CN" sz="1100" b="1" dirty="0">
                <a:latin typeface="Cambria" panose="02040503050406030204" pitchFamily="18" charset="0"/>
              </a:rPr>
              <a:t>-</a:t>
            </a:r>
            <a:r>
              <a:rPr lang="en" altLang="zh-CN" sz="1100" b="1" dirty="0">
                <a:latin typeface="Cambria" panose="02040503050406030204" pitchFamily="18" charset="0"/>
              </a:rPr>
              <a:t>checkable</a:t>
            </a:r>
          </a:p>
          <a:p>
            <a:r>
              <a:rPr lang="en" altLang="zh-CN" sz="1100" b="1" dirty="0">
                <a:latin typeface="Cambria" panose="02040503050406030204" pitchFamily="18" charset="0"/>
              </a:rPr>
              <a:t>Spec</a:t>
            </a:r>
            <a:endParaRPr kumimoji="1" lang="zh-CN" altLang="en-US" sz="1100" dirty="0">
              <a:latin typeface="Cambria" panose="02040503050406030204" pitchFamily="18" charset="0"/>
            </a:endParaRPr>
          </a:p>
        </p:txBody>
      </p:sp>
      <p:pic>
        <p:nvPicPr>
          <p:cNvPr id="215" name="图片 214">
            <a:extLst>
              <a:ext uri="{FF2B5EF4-FFF2-40B4-BE49-F238E27FC236}">
                <a16:creationId xmlns:a16="http://schemas.microsoft.com/office/drawing/2014/main" id="{21A35B71-CD70-3983-867D-5A67A26E482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14055" y="1559799"/>
            <a:ext cx="291323" cy="291323"/>
          </a:xfrm>
          <a:prstGeom prst="rect">
            <a:avLst/>
          </a:prstGeom>
        </p:spPr>
      </p:pic>
      <p:pic>
        <p:nvPicPr>
          <p:cNvPr id="217" name="图片 216">
            <a:extLst>
              <a:ext uri="{FF2B5EF4-FFF2-40B4-BE49-F238E27FC236}">
                <a16:creationId xmlns:a16="http://schemas.microsoft.com/office/drawing/2014/main" id="{1BA3261C-212F-C42D-353C-0C01089597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4055" y="880425"/>
            <a:ext cx="291323" cy="291323"/>
          </a:xfrm>
          <a:prstGeom prst="rect">
            <a:avLst/>
          </a:prstGeom>
        </p:spPr>
      </p:pic>
      <p:pic>
        <p:nvPicPr>
          <p:cNvPr id="218" name="图片 217">
            <a:extLst>
              <a:ext uri="{FF2B5EF4-FFF2-40B4-BE49-F238E27FC236}">
                <a16:creationId xmlns:a16="http://schemas.microsoft.com/office/drawing/2014/main" id="{B5CEBEE3-C46B-D967-BAF2-2A94DFD2A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147" y="760341"/>
            <a:ext cx="553506" cy="531489"/>
          </a:xfrm>
          <a:prstGeom prst="rect">
            <a:avLst/>
          </a:prstGeom>
        </p:spPr>
      </p:pic>
      <p:cxnSp>
        <p:nvCxnSpPr>
          <p:cNvPr id="219" name="直线箭头连接符 218">
            <a:extLst>
              <a:ext uri="{FF2B5EF4-FFF2-40B4-BE49-F238E27FC236}">
                <a16:creationId xmlns:a16="http://schemas.microsoft.com/office/drawing/2014/main" id="{03AA70FA-4B42-FAA7-63D3-07439A74AEEC}"/>
              </a:ext>
            </a:extLst>
          </p:cNvPr>
          <p:cNvCxnSpPr>
            <a:cxnSpLocks/>
          </p:cNvCxnSpPr>
          <p:nvPr/>
        </p:nvCxnSpPr>
        <p:spPr>
          <a:xfrm>
            <a:off x="9803899" y="1016174"/>
            <a:ext cx="553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3" name="图片 222">
            <a:extLst>
              <a:ext uri="{FF2B5EF4-FFF2-40B4-BE49-F238E27FC236}">
                <a16:creationId xmlns:a16="http://schemas.microsoft.com/office/drawing/2014/main" id="{05597BCE-1601-696B-D358-958C954228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30903" y="775760"/>
            <a:ext cx="428473" cy="428473"/>
          </a:xfrm>
          <a:prstGeom prst="rect">
            <a:avLst/>
          </a:prstGeom>
        </p:spPr>
      </p:pic>
      <p:sp>
        <p:nvSpPr>
          <p:cNvPr id="224" name="文本框 223">
            <a:extLst>
              <a:ext uri="{FF2B5EF4-FFF2-40B4-BE49-F238E27FC236}">
                <a16:creationId xmlns:a16="http://schemas.microsoft.com/office/drawing/2014/main" id="{F02B847B-2556-45AD-5E15-09653D6DE9BF}"/>
              </a:ext>
            </a:extLst>
          </p:cNvPr>
          <p:cNvSpPr txBox="1"/>
          <p:nvPr/>
        </p:nvSpPr>
        <p:spPr>
          <a:xfrm>
            <a:off x="10932192" y="786260"/>
            <a:ext cx="51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.</a:t>
            </a:r>
            <a:r>
              <a:rPr kumimoji="1" lang="en-US" altLang="zh-CN" dirty="0" err="1">
                <a:latin typeface="Cambria" panose="02040503050406030204" pitchFamily="18" charset="0"/>
              </a:rPr>
              <a:t>cfg</a:t>
            </a:r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EB6E90C4-C4F0-64D9-A61F-869140E97556}"/>
              </a:ext>
            </a:extLst>
          </p:cNvPr>
          <p:cNvSpPr txBox="1"/>
          <p:nvPr/>
        </p:nvSpPr>
        <p:spPr>
          <a:xfrm>
            <a:off x="9699430" y="757940"/>
            <a:ext cx="793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generate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3A34CFB7-D368-CA00-5B7F-DBE60A84CFFA}"/>
              </a:ext>
            </a:extLst>
          </p:cNvPr>
          <p:cNvSpPr/>
          <p:nvPr/>
        </p:nvSpPr>
        <p:spPr>
          <a:xfrm>
            <a:off x="8565266" y="3027640"/>
            <a:ext cx="3102119" cy="2432846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grpSp>
        <p:nvGrpSpPr>
          <p:cNvPr id="237" name="组合 236">
            <a:extLst>
              <a:ext uri="{FF2B5EF4-FFF2-40B4-BE49-F238E27FC236}">
                <a16:creationId xmlns:a16="http://schemas.microsoft.com/office/drawing/2014/main" id="{A13F676C-B941-EC0B-ED3E-BF2986DA9AA0}"/>
              </a:ext>
            </a:extLst>
          </p:cNvPr>
          <p:cNvGrpSpPr/>
          <p:nvPr/>
        </p:nvGrpSpPr>
        <p:grpSpPr>
          <a:xfrm>
            <a:off x="10100888" y="4667490"/>
            <a:ext cx="460056" cy="343743"/>
            <a:chOff x="10467120" y="5556199"/>
            <a:chExt cx="460056" cy="343743"/>
          </a:xfrm>
        </p:grpSpPr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E7CFB790-C194-5219-FB39-8C2373773009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01ED10BF-38E3-67CC-8410-040CB0FD43D3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584AB06E-F8BB-A6D9-970A-20B421F45B00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238" name="组合 237">
            <a:extLst>
              <a:ext uri="{FF2B5EF4-FFF2-40B4-BE49-F238E27FC236}">
                <a16:creationId xmlns:a16="http://schemas.microsoft.com/office/drawing/2014/main" id="{52E94612-205E-45EC-8254-995050BFAC94}"/>
              </a:ext>
            </a:extLst>
          </p:cNvPr>
          <p:cNvGrpSpPr/>
          <p:nvPr/>
        </p:nvGrpSpPr>
        <p:grpSpPr>
          <a:xfrm>
            <a:off x="9227480" y="5460486"/>
            <a:ext cx="1909584" cy="1137762"/>
            <a:chOff x="391720" y="-14689"/>
            <a:chExt cx="1909584" cy="1137762"/>
          </a:xfrm>
        </p:grpSpPr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A49F6E0C-8C38-4670-6647-E4D9ECC025BE}"/>
                </a:ext>
              </a:extLst>
            </p:cNvPr>
            <p:cNvGrpSpPr/>
            <p:nvPr/>
          </p:nvGrpSpPr>
          <p:grpSpPr>
            <a:xfrm>
              <a:off x="391720" y="321795"/>
              <a:ext cx="1909584" cy="801278"/>
              <a:chOff x="1053535" y="448617"/>
              <a:chExt cx="1909584" cy="801278"/>
            </a:xfrm>
          </p:grpSpPr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87C91372-4594-AC60-BFC2-F05245353EF5}"/>
                  </a:ext>
                </a:extLst>
              </p:cNvPr>
              <p:cNvSpPr/>
              <p:nvPr/>
            </p:nvSpPr>
            <p:spPr>
              <a:xfrm>
                <a:off x="1053535" y="448617"/>
                <a:ext cx="1909584" cy="801278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242" name="文本框 241">
                <a:extLst>
                  <a:ext uri="{FF2B5EF4-FFF2-40B4-BE49-F238E27FC236}">
                    <a16:creationId xmlns:a16="http://schemas.microsoft.com/office/drawing/2014/main" id="{D9C4417B-3B7E-C0BE-CCD7-DEC3EEDEE28B}"/>
                  </a:ext>
                </a:extLst>
              </p:cNvPr>
              <p:cNvSpPr txBox="1"/>
              <p:nvPr/>
            </p:nvSpPr>
            <p:spPr>
              <a:xfrm>
                <a:off x="1788886" y="679979"/>
                <a:ext cx="10743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600" dirty="0">
                    <a:latin typeface="Cambria" panose="02040503050406030204" pitchFamily="18" charset="0"/>
                  </a:rPr>
                  <a:t>Final Spec</a:t>
                </a:r>
                <a:endParaRPr kumimoji="1" lang="zh-CN" altLang="en-US" sz="1600" dirty="0"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240" name="下箭头 239">
              <a:extLst>
                <a:ext uri="{FF2B5EF4-FFF2-40B4-BE49-F238E27FC236}">
                  <a16:creationId xmlns:a16="http://schemas.microsoft.com/office/drawing/2014/main" id="{DCD819A3-F3F2-FB9C-CA57-71AAFC513CB4}"/>
                </a:ext>
              </a:extLst>
            </p:cNvPr>
            <p:cNvSpPr/>
            <p:nvPr/>
          </p:nvSpPr>
          <p:spPr>
            <a:xfrm>
              <a:off x="1123355" y="-14689"/>
              <a:ext cx="393939" cy="335666"/>
            </a:xfrm>
            <a:prstGeom prst="downArrow">
              <a:avLst/>
            </a:prstGeom>
            <a:ln>
              <a:solidFill>
                <a:schemeClr val="accent1">
                  <a:shade val="15000"/>
                  <a:alpha val="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Cambria" panose="02040503050406030204" pitchFamily="18" charset="0"/>
              </a:endParaRPr>
            </a:p>
          </p:txBody>
        </p:sp>
      </p:grpSp>
      <p:pic>
        <p:nvPicPr>
          <p:cNvPr id="244" name="图片 243">
            <a:extLst>
              <a:ext uri="{FF2B5EF4-FFF2-40B4-BE49-F238E27FC236}">
                <a16:creationId xmlns:a16="http://schemas.microsoft.com/office/drawing/2014/main" id="{C6A73E1F-C74A-9C34-EDA1-674B9AED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287" y="5961205"/>
            <a:ext cx="543547" cy="543547"/>
          </a:xfrm>
          <a:prstGeom prst="rect">
            <a:avLst/>
          </a:prstGeom>
        </p:spPr>
      </p:pic>
      <p:sp>
        <p:nvSpPr>
          <p:cNvPr id="245" name="下箭头 244">
            <a:extLst>
              <a:ext uri="{FF2B5EF4-FFF2-40B4-BE49-F238E27FC236}">
                <a16:creationId xmlns:a16="http://schemas.microsoft.com/office/drawing/2014/main" id="{FE98707B-418A-165E-381F-8C95F4F787DA}"/>
              </a:ext>
            </a:extLst>
          </p:cNvPr>
          <p:cNvSpPr/>
          <p:nvPr/>
        </p:nvSpPr>
        <p:spPr>
          <a:xfrm>
            <a:off x="9986222" y="2706422"/>
            <a:ext cx="393939" cy="335666"/>
          </a:xfrm>
          <a:prstGeom prst="downArrow">
            <a:avLst/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Cambria" panose="02040503050406030204" pitchFamily="18" charset="0"/>
            </a:endParaRPr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8D18DB43-8C14-A066-0CC0-F203822FC6B4}"/>
              </a:ext>
            </a:extLst>
          </p:cNvPr>
          <p:cNvSpPr txBox="1"/>
          <p:nvPr/>
        </p:nvSpPr>
        <p:spPr>
          <a:xfrm>
            <a:off x="8859716" y="3014317"/>
            <a:ext cx="2378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Cambria" panose="02040503050406030204" pitchFamily="18" charset="0"/>
              </a:rPr>
              <a:t>5. Trace Validation</a:t>
            </a:r>
          </a:p>
        </p:txBody>
      </p:sp>
      <p:sp>
        <p:nvSpPr>
          <p:cNvPr id="249" name="圆角右箭头 248">
            <a:extLst>
              <a:ext uri="{FF2B5EF4-FFF2-40B4-BE49-F238E27FC236}">
                <a16:creationId xmlns:a16="http://schemas.microsoft.com/office/drawing/2014/main" id="{3B4B12C3-9F69-92D2-60A9-DF596B608D29}"/>
              </a:ext>
            </a:extLst>
          </p:cNvPr>
          <p:cNvSpPr/>
          <p:nvPr/>
        </p:nvSpPr>
        <p:spPr>
          <a:xfrm>
            <a:off x="3857793" y="942757"/>
            <a:ext cx="923024" cy="853409"/>
          </a:xfrm>
          <a:prstGeom prst="bentArrow">
            <a:avLst>
              <a:gd name="adj1" fmla="val 20275"/>
              <a:gd name="adj2" fmla="val 22723"/>
              <a:gd name="adj3" fmla="val 21456"/>
              <a:gd name="adj4" fmla="val 73158"/>
            </a:avLst>
          </a:pr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6FD1BC3B-BF39-53CA-179B-CE3FEC15BC5E}"/>
              </a:ext>
            </a:extLst>
          </p:cNvPr>
          <p:cNvSpPr txBox="1"/>
          <p:nvPr/>
        </p:nvSpPr>
        <p:spPr>
          <a:xfrm>
            <a:off x="1569317" y="1291345"/>
            <a:ext cx="1593385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9193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rgbClr val="574C94"/>
                </a:solidFill>
                <a:latin typeface="Cambria" panose="02040503050406030204" pitchFamily="18" charset="0"/>
              </a:rPr>
              <a:t>Generator</a:t>
            </a:r>
            <a:endParaRPr kumimoji="1" lang="zh-CN" altLang="en-US" sz="2400" b="1" i="1" dirty="0">
              <a:solidFill>
                <a:srgbClr val="574C94"/>
              </a:solidFill>
              <a:latin typeface="Cambria" panose="02040503050406030204" pitchFamily="18" charset="0"/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EDDF611A-A143-F9F6-CC14-123404550BB7}"/>
              </a:ext>
            </a:extLst>
          </p:cNvPr>
          <p:cNvSpPr txBox="1"/>
          <p:nvPr/>
        </p:nvSpPr>
        <p:spPr>
          <a:xfrm>
            <a:off x="3792399" y="75479"/>
            <a:ext cx="1474891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7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" altLang="zh-CN" sz="2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Validator</a:t>
            </a:r>
            <a:endParaRPr kumimoji="1" lang="zh-CN" altLang="en-US" sz="2400" b="1" i="1" dirty="0">
              <a:solidFill>
                <a:schemeClr val="accent6">
                  <a:lumMod val="60000"/>
                  <a:lumOff val="4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DDE1F529-5429-0BC8-746C-0B6E992F2E1C}"/>
              </a:ext>
            </a:extLst>
          </p:cNvPr>
          <p:cNvGrpSpPr/>
          <p:nvPr/>
        </p:nvGrpSpPr>
        <p:grpSpPr>
          <a:xfrm>
            <a:off x="8774713" y="3517810"/>
            <a:ext cx="1005022" cy="804046"/>
            <a:chOff x="8070592" y="2036999"/>
            <a:chExt cx="1777459" cy="1856484"/>
          </a:xfrm>
        </p:grpSpPr>
        <p:sp>
          <p:nvSpPr>
            <p:cNvPr id="230" name="任意形状 229">
              <a:extLst>
                <a:ext uri="{FF2B5EF4-FFF2-40B4-BE49-F238E27FC236}">
                  <a16:creationId xmlns:a16="http://schemas.microsoft.com/office/drawing/2014/main" id="{D7F3953D-57D1-D768-1877-90FD25E4BA68}"/>
                </a:ext>
              </a:extLst>
            </p:cNvPr>
            <p:cNvSpPr/>
            <p:nvPr/>
          </p:nvSpPr>
          <p:spPr>
            <a:xfrm>
              <a:off x="8070592" y="2036999"/>
              <a:ext cx="1777459" cy="1856484"/>
            </a:xfrm>
            <a:custGeom>
              <a:avLst/>
              <a:gdLst>
                <a:gd name="connsiteX0" fmla="*/ 0 w 1777459"/>
                <a:gd name="connsiteY0" fmla="*/ 0 h 1856484"/>
                <a:gd name="connsiteX1" fmla="*/ 1395661 w 1777459"/>
                <a:gd name="connsiteY1" fmla="*/ 0 h 1856484"/>
                <a:gd name="connsiteX2" fmla="*/ 1777459 w 1777459"/>
                <a:gd name="connsiteY2" fmla="*/ 628435 h 1856484"/>
                <a:gd name="connsiteX3" fmla="*/ 1777459 w 1777459"/>
                <a:gd name="connsiteY3" fmla="*/ 1856484 h 1856484"/>
                <a:gd name="connsiteX4" fmla="*/ 0 w 1777459"/>
                <a:gd name="connsiteY4" fmla="*/ 1856484 h 185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7459" h="1856484">
                  <a:moveTo>
                    <a:pt x="0" y="0"/>
                  </a:moveTo>
                  <a:lnTo>
                    <a:pt x="1395661" y="0"/>
                  </a:lnTo>
                  <a:lnTo>
                    <a:pt x="1777459" y="628435"/>
                  </a:lnTo>
                  <a:lnTo>
                    <a:pt x="1777459" y="1856484"/>
                  </a:lnTo>
                  <a:lnTo>
                    <a:pt x="0" y="1856484"/>
                  </a:lnTo>
                  <a:close/>
                </a:path>
              </a:pathLst>
            </a:custGeom>
            <a:solidFill>
              <a:schemeClr val="bg1"/>
            </a:solidFill>
            <a:ln w="158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31" name="三角形 230">
              <a:extLst>
                <a:ext uri="{FF2B5EF4-FFF2-40B4-BE49-F238E27FC236}">
                  <a16:creationId xmlns:a16="http://schemas.microsoft.com/office/drawing/2014/main" id="{1E19A3AB-283E-B73F-2AE2-34EC4334DB40}"/>
                </a:ext>
              </a:extLst>
            </p:cNvPr>
            <p:cNvSpPr/>
            <p:nvPr/>
          </p:nvSpPr>
          <p:spPr>
            <a:xfrm rot="14046011">
              <a:off x="9156719" y="2319015"/>
              <a:ext cx="777954" cy="336471"/>
            </a:xfrm>
            <a:prstGeom prst="triangle">
              <a:avLst>
                <a:gd name="adj" fmla="val 5048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</p:grpSp>
      <p:sp>
        <p:nvSpPr>
          <p:cNvPr id="272" name="任意形状 271">
            <a:extLst>
              <a:ext uri="{FF2B5EF4-FFF2-40B4-BE49-F238E27FC236}">
                <a16:creationId xmlns:a16="http://schemas.microsoft.com/office/drawing/2014/main" id="{368E4523-BD40-48C4-FE0D-05277AF9EFFD}"/>
              </a:ext>
            </a:extLst>
          </p:cNvPr>
          <p:cNvSpPr/>
          <p:nvPr/>
        </p:nvSpPr>
        <p:spPr>
          <a:xfrm>
            <a:off x="7831822" y="1559798"/>
            <a:ext cx="709499" cy="3611955"/>
          </a:xfrm>
          <a:custGeom>
            <a:avLst/>
            <a:gdLst>
              <a:gd name="connsiteX0" fmla="*/ 590032 w 709499"/>
              <a:gd name="connsiteY0" fmla="*/ 0 h 3611955"/>
              <a:gd name="connsiteX1" fmla="*/ 709499 w 709499"/>
              <a:gd name="connsiteY1" fmla="*/ 143552 h 3611955"/>
              <a:gd name="connsiteX2" fmla="*/ 590032 w 709499"/>
              <a:gd name="connsiteY2" fmla="*/ 287104 h 3611955"/>
              <a:gd name="connsiteX3" fmla="*/ 590032 w 709499"/>
              <a:gd name="connsiteY3" fmla="*/ 232717 h 3611955"/>
              <a:gd name="connsiteX4" fmla="*/ 409961 w 709499"/>
              <a:gd name="connsiteY4" fmla="*/ 412788 h 3611955"/>
              <a:gd name="connsiteX5" fmla="*/ 409961 w 709499"/>
              <a:gd name="connsiteY5" fmla="*/ 3112994 h 3611955"/>
              <a:gd name="connsiteX6" fmla="*/ 410213 w 709499"/>
              <a:gd name="connsiteY6" fmla="*/ 3112994 h 3611955"/>
              <a:gd name="connsiteX7" fmla="*/ 410213 w 709499"/>
              <a:gd name="connsiteY7" fmla="*/ 3231885 h 3611955"/>
              <a:gd name="connsiteX8" fmla="*/ 30142 w 709499"/>
              <a:gd name="connsiteY8" fmla="*/ 3611955 h 3611955"/>
              <a:gd name="connsiteX9" fmla="*/ 0 w 709499"/>
              <a:gd name="connsiteY9" fmla="*/ 3611955 h 3611955"/>
              <a:gd name="connsiteX10" fmla="*/ 0 w 709499"/>
              <a:gd name="connsiteY10" fmla="*/ 3432241 h 3611955"/>
              <a:gd name="connsiteX11" fmla="*/ 30142 w 709499"/>
              <a:gd name="connsiteY11" fmla="*/ 3432241 h 3611955"/>
              <a:gd name="connsiteX12" fmla="*/ 230498 w 709499"/>
              <a:gd name="connsiteY12" fmla="*/ 3231885 h 3611955"/>
              <a:gd name="connsiteX13" fmla="*/ 230498 w 709499"/>
              <a:gd name="connsiteY13" fmla="*/ 3112994 h 3611955"/>
              <a:gd name="connsiteX14" fmla="*/ 231630 w 709499"/>
              <a:gd name="connsiteY14" fmla="*/ 3112994 h 3611955"/>
              <a:gd name="connsiteX15" fmla="*/ 231630 w 709499"/>
              <a:gd name="connsiteY15" fmla="*/ 412788 h 3611955"/>
              <a:gd name="connsiteX16" fmla="*/ 590032 w 709499"/>
              <a:gd name="connsiteY16" fmla="*/ 54386 h 361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9499" h="3611955">
                <a:moveTo>
                  <a:pt x="590032" y="0"/>
                </a:moveTo>
                <a:lnTo>
                  <a:pt x="709499" y="143552"/>
                </a:lnTo>
                <a:lnTo>
                  <a:pt x="590032" y="287104"/>
                </a:lnTo>
                <a:lnTo>
                  <a:pt x="590032" y="232717"/>
                </a:lnTo>
                <a:cubicBezTo>
                  <a:pt x="490582" y="232717"/>
                  <a:pt x="409961" y="313338"/>
                  <a:pt x="409961" y="412788"/>
                </a:cubicBezTo>
                <a:lnTo>
                  <a:pt x="409961" y="3112994"/>
                </a:lnTo>
                <a:lnTo>
                  <a:pt x="410213" y="3112994"/>
                </a:lnTo>
                <a:lnTo>
                  <a:pt x="410213" y="3231885"/>
                </a:lnTo>
                <a:cubicBezTo>
                  <a:pt x="410213" y="3441792"/>
                  <a:pt x="240050" y="3611955"/>
                  <a:pt x="30142" y="3611955"/>
                </a:cubicBezTo>
                <a:lnTo>
                  <a:pt x="0" y="3611955"/>
                </a:lnTo>
                <a:lnTo>
                  <a:pt x="0" y="3432241"/>
                </a:lnTo>
                <a:lnTo>
                  <a:pt x="30142" y="3432241"/>
                </a:lnTo>
                <a:cubicBezTo>
                  <a:pt x="140796" y="3432241"/>
                  <a:pt x="230498" y="3342539"/>
                  <a:pt x="230498" y="3231885"/>
                </a:cubicBezTo>
                <a:lnTo>
                  <a:pt x="230498" y="3112994"/>
                </a:lnTo>
                <a:lnTo>
                  <a:pt x="231630" y="3112994"/>
                </a:lnTo>
                <a:lnTo>
                  <a:pt x="231630" y="412788"/>
                </a:lnTo>
                <a:cubicBezTo>
                  <a:pt x="231630" y="214848"/>
                  <a:pt x="392092" y="54386"/>
                  <a:pt x="590032" y="54386"/>
                </a:cubicBezTo>
                <a:close/>
              </a:path>
            </a:pathLst>
          </a:custGeom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4" name="圆角矩形 273">
            <a:extLst>
              <a:ext uri="{FF2B5EF4-FFF2-40B4-BE49-F238E27FC236}">
                <a16:creationId xmlns:a16="http://schemas.microsoft.com/office/drawing/2014/main" id="{2EA61BB9-E8B8-124D-A774-FB57E1368CE4}"/>
              </a:ext>
            </a:extLst>
          </p:cNvPr>
          <p:cNvSpPr/>
          <p:nvPr/>
        </p:nvSpPr>
        <p:spPr>
          <a:xfrm>
            <a:off x="9979701" y="3502864"/>
            <a:ext cx="1549001" cy="883548"/>
          </a:xfrm>
          <a:prstGeom prst="roundRect">
            <a:avLst/>
          </a:prstGeom>
          <a:solidFill>
            <a:schemeClr val="bg1"/>
          </a:solidFill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280" name="图片 279">
            <a:extLst>
              <a:ext uri="{FF2B5EF4-FFF2-40B4-BE49-F238E27FC236}">
                <a16:creationId xmlns:a16="http://schemas.microsoft.com/office/drawing/2014/main" id="{B2F27733-8737-0EE4-C96E-97918A01D0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334864"/>
            <a:ext cx="320175" cy="320175"/>
          </a:xfrm>
          <a:prstGeom prst="rect">
            <a:avLst/>
          </a:prstGeom>
        </p:spPr>
      </p:pic>
      <p:pic>
        <p:nvPicPr>
          <p:cNvPr id="281" name="图片 280">
            <a:extLst>
              <a:ext uri="{FF2B5EF4-FFF2-40B4-BE49-F238E27FC236}">
                <a16:creationId xmlns:a16="http://schemas.microsoft.com/office/drawing/2014/main" id="{9169E377-11B0-EE73-E6F8-E21CD61ABD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0617852" y="4405393"/>
            <a:ext cx="320175" cy="320175"/>
          </a:xfrm>
          <a:prstGeom prst="rect">
            <a:avLst/>
          </a:prstGeom>
        </p:spPr>
      </p:pic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C21891E4-3BF0-6E76-162C-B91BA31973DB}"/>
              </a:ext>
            </a:extLst>
          </p:cNvPr>
          <p:cNvGrpSpPr/>
          <p:nvPr/>
        </p:nvGrpSpPr>
        <p:grpSpPr>
          <a:xfrm>
            <a:off x="9959446" y="4433176"/>
            <a:ext cx="1138272" cy="578057"/>
            <a:chOff x="9788904" y="5321885"/>
            <a:chExt cx="1138272" cy="578057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7760F944-AE57-6449-0B44-F4820430C7F0}"/>
                </a:ext>
              </a:extLst>
            </p:cNvPr>
            <p:cNvSpPr/>
            <p:nvPr/>
          </p:nvSpPr>
          <p:spPr>
            <a:xfrm>
              <a:off x="10467120" y="555619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9614CC4C-AC70-C12F-3973-05084B9557B1}"/>
                </a:ext>
              </a:extLst>
            </p:cNvPr>
            <p:cNvSpPr/>
            <p:nvPr/>
          </p:nvSpPr>
          <p:spPr>
            <a:xfrm>
              <a:off x="10533440" y="5617859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521DCC10-33B9-EAE3-39FA-49A0518E3C03}"/>
                </a:ext>
              </a:extLst>
            </p:cNvPr>
            <p:cNvSpPr/>
            <p:nvPr/>
          </p:nvSpPr>
          <p:spPr>
            <a:xfrm>
              <a:off x="10607945" y="5697024"/>
              <a:ext cx="319231" cy="202918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1B8F30CE-8CBC-4C95-2E3C-3DD1B49BFB22}"/>
                </a:ext>
              </a:extLst>
            </p:cNvPr>
            <p:cNvSpPr txBox="1"/>
            <p:nvPr/>
          </p:nvSpPr>
          <p:spPr>
            <a:xfrm>
              <a:off x="9788904" y="5321885"/>
              <a:ext cx="5811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latin typeface="Cambria" panose="02040503050406030204" pitchFamily="18" charset="0"/>
                </a:rPr>
                <a:t>traces</a:t>
              </a:r>
              <a:endParaRPr kumimoji="1" lang="zh-CN" altLang="en-US" sz="1200" dirty="0">
                <a:latin typeface="Cambria" panose="02040503050406030204" pitchFamily="18" charset="0"/>
              </a:endParaRPr>
            </a:p>
          </p:txBody>
        </p:sp>
      </p:grpSp>
      <p:sp>
        <p:nvSpPr>
          <p:cNvPr id="287" name="文本框 286">
            <a:extLst>
              <a:ext uri="{FF2B5EF4-FFF2-40B4-BE49-F238E27FC236}">
                <a16:creationId xmlns:a16="http://schemas.microsoft.com/office/drawing/2014/main" id="{6218CF7B-D720-B263-89B2-9739DCE28C0A}"/>
              </a:ext>
            </a:extLst>
          </p:cNvPr>
          <p:cNvSpPr txBox="1"/>
          <p:nvPr/>
        </p:nvSpPr>
        <p:spPr>
          <a:xfrm>
            <a:off x="11148873" y="4652861"/>
            <a:ext cx="300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…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8DFA4266-EADB-B87C-738F-ACF590A38892}"/>
              </a:ext>
            </a:extLst>
          </p:cNvPr>
          <p:cNvSpPr txBox="1"/>
          <p:nvPr/>
        </p:nvSpPr>
        <p:spPr>
          <a:xfrm>
            <a:off x="10311743" y="3469242"/>
            <a:ext cx="814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System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05" name="任意形状 304">
            <a:extLst>
              <a:ext uri="{FF2B5EF4-FFF2-40B4-BE49-F238E27FC236}">
                <a16:creationId xmlns:a16="http://schemas.microsoft.com/office/drawing/2014/main" id="{6320AB36-FDF2-D103-2927-9B1B274B77AA}"/>
              </a:ext>
            </a:extLst>
          </p:cNvPr>
          <p:cNvSpPr/>
          <p:nvPr/>
        </p:nvSpPr>
        <p:spPr>
          <a:xfrm>
            <a:off x="10020111" y="3813109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06" name="任意形状 305">
            <a:extLst>
              <a:ext uri="{FF2B5EF4-FFF2-40B4-BE49-F238E27FC236}">
                <a16:creationId xmlns:a16="http://schemas.microsoft.com/office/drawing/2014/main" id="{0C40CB61-0EDB-C044-70C6-943AE19E2EC5}"/>
              </a:ext>
            </a:extLst>
          </p:cNvPr>
          <p:cNvSpPr/>
          <p:nvPr/>
        </p:nvSpPr>
        <p:spPr>
          <a:xfrm>
            <a:off x="10031598" y="4101351"/>
            <a:ext cx="1436292" cy="202013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rgbClr val="F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0D6D85FE-E4F9-7DB2-BB34-12A89254B973}"/>
              </a:ext>
            </a:extLst>
          </p:cNvPr>
          <p:cNvSpPr txBox="1"/>
          <p:nvPr/>
        </p:nvSpPr>
        <p:spPr>
          <a:xfrm>
            <a:off x="10148395" y="3770931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Instrumentation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475517C-AB01-9971-AFD0-BBDF96C78DAF}"/>
              </a:ext>
            </a:extLst>
          </p:cNvPr>
          <p:cNvSpPr txBox="1"/>
          <p:nvPr/>
        </p:nvSpPr>
        <p:spPr>
          <a:xfrm>
            <a:off x="10405835" y="405303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Harness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E05630F4-D245-313E-2A0E-E43F70394909}"/>
              </a:ext>
            </a:extLst>
          </p:cNvPr>
          <p:cNvGrpSpPr/>
          <p:nvPr/>
        </p:nvGrpSpPr>
        <p:grpSpPr>
          <a:xfrm>
            <a:off x="8798153" y="4726047"/>
            <a:ext cx="954107" cy="322297"/>
            <a:chOff x="8810954" y="4838355"/>
            <a:chExt cx="954107" cy="322297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9F9399BF-559C-49B3-091B-A89046DE9011}"/>
                </a:ext>
              </a:extLst>
            </p:cNvPr>
            <p:cNvSpPr/>
            <p:nvPr/>
          </p:nvSpPr>
          <p:spPr>
            <a:xfrm>
              <a:off x="8845217" y="4838355"/>
              <a:ext cx="885582" cy="322297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mbria" panose="020405030504060302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E4329260-E157-23B6-6AC0-569A2A5C944C}"/>
                </a:ext>
              </a:extLst>
            </p:cNvPr>
            <p:cNvSpPr txBox="1"/>
            <p:nvPr/>
          </p:nvSpPr>
          <p:spPr>
            <a:xfrm>
              <a:off x="8810954" y="4838437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 err="1">
                  <a:latin typeface="Cambria" panose="02040503050406030204" pitchFamily="18" charset="0"/>
                </a:rPr>
                <a:t>specTrace</a:t>
              </a:r>
              <a:endParaRPr kumimoji="1" lang="zh-CN" altLang="en-US" sz="1400" dirty="0">
                <a:latin typeface="Cambria" panose="02040503050406030204" pitchFamily="18" charset="0"/>
              </a:endParaRPr>
            </a:p>
          </p:txBody>
        </p:sp>
      </p:grpSp>
      <p:cxnSp>
        <p:nvCxnSpPr>
          <p:cNvPr id="316" name="直线箭头连接符 315">
            <a:extLst>
              <a:ext uri="{FF2B5EF4-FFF2-40B4-BE49-F238E27FC236}">
                <a16:creationId xmlns:a16="http://schemas.microsoft.com/office/drawing/2014/main" id="{CD8ADFCA-B15B-146E-D261-4E376EF10631}"/>
              </a:ext>
            </a:extLst>
          </p:cNvPr>
          <p:cNvCxnSpPr>
            <a:cxnSpLocks/>
          </p:cNvCxnSpPr>
          <p:nvPr/>
        </p:nvCxnSpPr>
        <p:spPr>
          <a:xfrm>
            <a:off x="9805947" y="4865887"/>
            <a:ext cx="25286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线箭头连接符 316">
            <a:extLst>
              <a:ext uri="{FF2B5EF4-FFF2-40B4-BE49-F238E27FC236}">
                <a16:creationId xmlns:a16="http://schemas.microsoft.com/office/drawing/2014/main" id="{16E1F07C-7BBB-91A0-864C-7127A84A00D8}"/>
              </a:ext>
            </a:extLst>
          </p:cNvPr>
          <p:cNvCxnSpPr>
            <a:cxnSpLocks/>
          </p:cNvCxnSpPr>
          <p:nvPr/>
        </p:nvCxnSpPr>
        <p:spPr>
          <a:xfrm flipH="1">
            <a:off x="9766908" y="4935130"/>
            <a:ext cx="2400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文本框 321">
            <a:extLst>
              <a:ext uri="{FF2B5EF4-FFF2-40B4-BE49-F238E27FC236}">
                <a16:creationId xmlns:a16="http://schemas.microsoft.com/office/drawing/2014/main" id="{06D4B1A0-8642-B6D1-796E-D5E23963C42C}"/>
              </a:ext>
            </a:extLst>
          </p:cNvPr>
          <p:cNvSpPr txBox="1"/>
          <p:nvPr/>
        </p:nvSpPr>
        <p:spPr>
          <a:xfrm>
            <a:off x="8787092" y="3486095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Cambria" panose="02040503050406030204" pitchFamily="18" charset="0"/>
              </a:rPr>
              <a:t>Spec</a:t>
            </a:r>
            <a:endParaRPr kumimoji="1" lang="zh-CN" altLang="en-US" sz="1600" dirty="0">
              <a:latin typeface="Cambria" panose="02040503050406030204" pitchFamily="18" charset="0"/>
            </a:endParaRPr>
          </a:p>
        </p:txBody>
      </p:sp>
      <p:sp>
        <p:nvSpPr>
          <p:cNvPr id="323" name="任意形状 322">
            <a:extLst>
              <a:ext uri="{FF2B5EF4-FFF2-40B4-BE49-F238E27FC236}">
                <a16:creationId xmlns:a16="http://schemas.microsoft.com/office/drawing/2014/main" id="{E5273BEB-0C01-5F6B-66CA-86BEC5C0F19C}"/>
              </a:ext>
            </a:extLst>
          </p:cNvPr>
          <p:cNvSpPr/>
          <p:nvPr/>
        </p:nvSpPr>
        <p:spPr>
          <a:xfrm>
            <a:off x="8796920" y="3819237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CD9CC1FC-1B52-DC95-4005-5ED887D0E440}"/>
              </a:ext>
            </a:extLst>
          </p:cNvPr>
          <p:cNvSpPr txBox="1"/>
          <p:nvPr/>
        </p:nvSpPr>
        <p:spPr>
          <a:xfrm>
            <a:off x="8804843" y="3784302"/>
            <a:ext cx="927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State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prstClr val="black"/>
                </a:solidFill>
                <a:latin typeface="Cambria" panose="02040503050406030204" pitchFamily="18" charset="0"/>
                <a:ea typeface="等线" panose="02010600030101010101" pitchFamily="2" charset="-122"/>
              </a:rPr>
              <a:t>Space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等线" panose="02010600030101010101" pitchFamily="2" charset="-122"/>
            </a:endParaRP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5908EC1B-DEDD-61E2-CBE6-944CADE18547}"/>
              </a:ext>
            </a:extLst>
          </p:cNvPr>
          <p:cNvSpPr txBox="1"/>
          <p:nvPr/>
        </p:nvSpPr>
        <p:spPr>
          <a:xfrm>
            <a:off x="9179254" y="5067677"/>
            <a:ext cx="1914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b="1" dirty="0">
                <a:latin typeface="Cambria" panose="02040503050406030204" pitchFamily="18" charset="0"/>
              </a:rPr>
              <a:t>Consistency Check</a:t>
            </a:r>
            <a:endParaRPr kumimoji="1" lang="zh-CN" altLang="en-US" sz="1600" b="1" dirty="0">
              <a:latin typeface="Cambria" panose="02040503050406030204" pitchFamily="18" charset="0"/>
            </a:endParaRPr>
          </a:p>
        </p:txBody>
      </p:sp>
      <p:sp>
        <p:nvSpPr>
          <p:cNvPr id="326" name="任意形状 325">
            <a:extLst>
              <a:ext uri="{FF2B5EF4-FFF2-40B4-BE49-F238E27FC236}">
                <a16:creationId xmlns:a16="http://schemas.microsoft.com/office/drawing/2014/main" id="{FBE6DD36-808D-A1BA-BBA0-A1E273A445D4}"/>
              </a:ext>
            </a:extLst>
          </p:cNvPr>
          <p:cNvSpPr/>
          <p:nvPr/>
        </p:nvSpPr>
        <p:spPr>
          <a:xfrm>
            <a:off x="8804843" y="4063588"/>
            <a:ext cx="902509" cy="207201"/>
          </a:xfrm>
          <a:custGeom>
            <a:avLst/>
            <a:gdLst>
              <a:gd name="connsiteX0" fmla="*/ 69927 w 792073"/>
              <a:gd name="connsiteY0" fmla="*/ 390 h 174721"/>
              <a:gd name="connsiteX1" fmla="*/ 69927 w 792073"/>
              <a:gd name="connsiteY1" fmla="*/ 174721 h 174721"/>
              <a:gd name="connsiteX2" fmla="*/ 0 w 792073"/>
              <a:gd name="connsiteY2" fmla="*/ 87555 h 174721"/>
              <a:gd name="connsiteX3" fmla="*/ 577220 w 792073"/>
              <a:gd name="connsiteY3" fmla="*/ 0 h 174721"/>
              <a:gd name="connsiteX4" fmla="*/ 750881 w 792073"/>
              <a:gd name="connsiteY4" fmla="*/ 0 h 174721"/>
              <a:gd name="connsiteX5" fmla="*/ 792073 w 792073"/>
              <a:gd name="connsiteY5" fmla="*/ 87165 h 174721"/>
              <a:gd name="connsiteX6" fmla="*/ 750881 w 792073"/>
              <a:gd name="connsiteY6" fmla="*/ 174330 h 174721"/>
              <a:gd name="connsiteX7" fmla="*/ 678020 w 792073"/>
              <a:gd name="connsiteY7" fmla="*/ 174330 h 174721"/>
              <a:gd name="connsiteX8" fmla="*/ 577220 w 792073"/>
              <a:gd name="connsiteY8" fmla="*/ 174330 h 174721"/>
              <a:gd name="connsiteX9" fmla="*/ 70282 w 792073"/>
              <a:gd name="connsiteY9" fmla="*/ 174330 h 174721"/>
              <a:gd name="connsiteX10" fmla="*/ 70282 w 792073"/>
              <a:gd name="connsiteY10" fmla="*/ 253 h 174721"/>
              <a:gd name="connsiteX11" fmla="*/ 576628 w 792073"/>
              <a:gd name="connsiteY11" fmla="*/ 253 h 174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92073" h="174721">
                <a:moveTo>
                  <a:pt x="69927" y="390"/>
                </a:moveTo>
                <a:lnTo>
                  <a:pt x="69927" y="174721"/>
                </a:lnTo>
                <a:lnTo>
                  <a:pt x="0" y="87555"/>
                </a:lnTo>
                <a:close/>
                <a:moveTo>
                  <a:pt x="577220" y="0"/>
                </a:moveTo>
                <a:lnTo>
                  <a:pt x="750881" y="0"/>
                </a:lnTo>
                <a:cubicBezTo>
                  <a:pt x="773628" y="0"/>
                  <a:pt x="792073" y="39023"/>
                  <a:pt x="792073" y="87165"/>
                </a:cubicBezTo>
                <a:cubicBezTo>
                  <a:pt x="792073" y="135308"/>
                  <a:pt x="773628" y="174330"/>
                  <a:pt x="750881" y="174330"/>
                </a:cubicBezTo>
                <a:lnTo>
                  <a:pt x="678020" y="174330"/>
                </a:lnTo>
                <a:lnTo>
                  <a:pt x="577220" y="174330"/>
                </a:lnTo>
                <a:lnTo>
                  <a:pt x="70282" y="174330"/>
                </a:lnTo>
                <a:lnTo>
                  <a:pt x="70282" y="253"/>
                </a:lnTo>
                <a:lnTo>
                  <a:pt x="576628" y="253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latin typeface="Cambria" panose="02040503050406030204" pitchFamily="18" charset="0"/>
            </a:endParaRP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D2276A77-B4A9-9CED-0CB7-3920E717F078}"/>
              </a:ext>
            </a:extLst>
          </p:cNvPr>
          <p:cNvSpPr txBox="1"/>
          <p:nvPr/>
        </p:nvSpPr>
        <p:spPr>
          <a:xfrm>
            <a:off x="9058058" y="4026365"/>
            <a:ext cx="39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Cambria" panose="02040503050406030204" pitchFamily="18" charset="0"/>
              </a:rPr>
              <a:t>Inv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cxnSp>
        <p:nvCxnSpPr>
          <p:cNvPr id="328" name="直线箭头连接符 327">
            <a:extLst>
              <a:ext uri="{FF2B5EF4-FFF2-40B4-BE49-F238E27FC236}">
                <a16:creationId xmlns:a16="http://schemas.microsoft.com/office/drawing/2014/main" id="{582C0EFD-6562-E4C6-892F-E9388D655486}"/>
              </a:ext>
            </a:extLst>
          </p:cNvPr>
          <p:cNvCxnSpPr>
            <a:cxnSpLocks/>
          </p:cNvCxnSpPr>
          <p:nvPr/>
        </p:nvCxnSpPr>
        <p:spPr>
          <a:xfrm flipV="1">
            <a:off x="8994296" y="4386412"/>
            <a:ext cx="0" cy="2863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文本框 331">
            <a:extLst>
              <a:ext uri="{FF2B5EF4-FFF2-40B4-BE49-F238E27FC236}">
                <a16:creationId xmlns:a16="http://schemas.microsoft.com/office/drawing/2014/main" id="{DE79357C-2C57-0E8D-2E12-56F9DDC3E1F3}"/>
              </a:ext>
            </a:extLst>
          </p:cNvPr>
          <p:cNvSpPr txBox="1"/>
          <p:nvPr/>
        </p:nvSpPr>
        <p:spPr>
          <a:xfrm>
            <a:off x="9259678" y="4389703"/>
            <a:ext cx="593432" cy="366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700"/>
              </a:lnSpc>
            </a:pPr>
            <a:r>
              <a:rPr kumimoji="1" lang="en-US" altLang="zh-CN" sz="1200" dirty="0">
                <a:latin typeface="Cambria" panose="02040503050406030204" pitchFamily="18" charset="0"/>
              </a:rPr>
              <a:t>Model</a:t>
            </a:r>
          </a:p>
          <a:p>
            <a:r>
              <a:rPr kumimoji="1" lang="en-US" altLang="zh-CN" sz="1200" dirty="0">
                <a:latin typeface="Cambria" panose="02040503050406030204" pitchFamily="18" charset="0"/>
              </a:rPr>
              <a:t>Check</a:t>
            </a:r>
            <a:endParaRPr kumimoji="1" lang="zh-CN" altLang="en-US" sz="1200" dirty="0">
              <a:latin typeface="Cambria" panose="02040503050406030204" pitchFamily="18" charset="0"/>
            </a:endParaRPr>
          </a:p>
        </p:txBody>
      </p:sp>
      <p:pic>
        <p:nvPicPr>
          <p:cNvPr id="334" name="图片 333">
            <a:extLst>
              <a:ext uri="{FF2B5EF4-FFF2-40B4-BE49-F238E27FC236}">
                <a16:creationId xmlns:a16="http://schemas.microsoft.com/office/drawing/2014/main" id="{D5097D1A-8B14-BAF8-9753-7C3FDF31378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41248" y="4384693"/>
            <a:ext cx="289379" cy="2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8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146</Words>
  <Application>Microsoft Macintosh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潜 程</dc:creator>
  <cp:lastModifiedBy>潜 程</cp:lastModifiedBy>
  <cp:revision>16</cp:revision>
  <dcterms:created xsi:type="dcterms:W3CDTF">2025-06-26T06:59:51Z</dcterms:created>
  <dcterms:modified xsi:type="dcterms:W3CDTF">2025-06-27T02:34:41Z</dcterms:modified>
</cp:coreProperties>
</file>