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E6"/>
    <a:srgbClr val="E8F5E9"/>
    <a:srgbClr val="D1E6FA"/>
    <a:srgbClr val="E3F2FD"/>
    <a:srgbClr val="424242"/>
    <a:srgbClr val="E8F3D9"/>
    <a:srgbClr val="F57C00"/>
    <a:srgbClr val="4A90E2"/>
    <a:srgbClr val="E7F3FE"/>
    <a:srgbClr val="68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5170"/>
  </p:normalViewPr>
  <p:slideViewPr>
    <p:cSldViewPr snapToGrid="0">
      <p:cViewPr>
        <p:scale>
          <a:sx n="100" d="100"/>
          <a:sy n="100" d="100"/>
        </p:scale>
        <p:origin x="70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4684-F192-474F-AE07-30B6D3F40418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9E634-16E5-0E47-B36A-1A6ACAF14A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2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E634-16E5-0E47-B36A-1A6ACAF14A3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62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6CDBB-E874-A95D-672E-32D6D70E7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51AF49-BFC4-2529-E2A8-0464C5C97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4C484BC-D544-0509-C306-CDAB9D6DA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4EC2B-9D22-98C3-665C-9B3EBB873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E634-16E5-0E47-B36A-1A6ACAF14A3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75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1ED2A-D5A5-6C10-FDFB-B164D4DE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6C92F8-F68A-0CBD-9C7A-F60263B5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F8CBF-07A7-B57C-FBAB-B1B8E058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52390-67B0-2705-F43F-1B050827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0BBF7-BE7B-A0CD-0B6C-C13630D5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7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00FCA-0D9B-3B18-CBD4-AE75655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9F7D0-312A-9EB7-4056-F8CAF1A09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52B4B-91C4-D816-C21A-302ECBCB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E768B-162A-90F3-CD6C-72980FA0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54836-8045-0294-5268-4D4E3F6F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36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E6725-608F-D9F4-648C-CEB848EB5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18E9E-CCEB-614E-1925-4535C1C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48A5-CFBA-2976-4D79-ABAD47B7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66055-CEB1-B801-504E-2F5B518F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3D1F3-7F9E-74AB-AEC6-F42F3663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3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06325-BCB3-40CA-F409-47D51BD6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5F315-3287-EC78-0126-897106F5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DEFA3-5259-BF82-194B-71611512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0ECB9-233A-BBAE-0A19-4F5CEFC9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C25CA-8515-DDC0-58CE-9DCF0DB9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3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64D66-EF96-413F-99E1-7F08F385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CB0CA-8860-9C43-F8A7-A576B2BA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F35BB-2B87-6EF0-026A-9223B773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D0321-6A82-7EA4-A53E-2AE631F0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59D51-396D-A77C-EF22-82B728D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9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B9A96-7B93-B7AD-C49F-8810D3D8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9772E-A20C-7573-F1B1-DB325335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ABD14-102F-2885-2096-A2EDB3656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9BFB9-8AC6-D0D9-BF21-4053D60A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D1D91-DB7E-1F59-2FAC-46F50DF6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73C86-499E-61C0-B3CB-D1C6E1B8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83A6D-F23D-849A-A520-501D032D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87CBE-5CE8-C1C7-9793-CA5B7E5F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9FEFD-77FC-A4EF-0C0D-CA1530B7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0BE174-A1DD-E613-BE05-0B4836200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94CC18-F3D4-4138-97DF-D20F099EA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E6EEA-FDFC-39B2-D557-771A3B0A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8BEE2-3D72-533F-0C81-E75A83B3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1D455-62C1-5FEF-1831-4E358604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28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2B52-F78A-2DDD-9869-D5B94A28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0C613F-09CA-0400-CB6B-3331C5E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1E4AF-0B91-5069-9A8E-8E9EFB50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74E769-6C0A-006D-B7C5-119A4E4E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27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81819-DD93-011A-0358-2C245726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AE89B6-9B5B-A9FB-D32D-82D825F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201C5-EEDB-7629-6A71-CC7510D0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60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9BAD-AE1E-DB40-7FB7-56D09411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43142-00BC-04ED-F85F-C3031ECC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ECA9-05FA-C04A-DEFB-9F9D37D9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3730C-11D8-A30B-7E6B-1432D479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59EB0-783D-7553-2AE3-40AB453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62250-B5BC-1B04-AEF7-BA5CB194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3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866CC-265B-14E9-047F-7277E394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0F00F0-1EA1-AB1F-ADDC-30E111C8A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ECA5F-3282-F429-7AEE-571A79AE8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06110-24F2-14A6-F8B9-C8D9A3A2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94817-AB72-CF08-FDDF-4180A6F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0AAC4-D43A-D5BD-264A-1A43564D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02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6B44DA-C86F-F41A-EAF9-AF37AE4A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B1A31-E0D6-E1F9-77B9-155FA78D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7D63E-678E-722B-A48C-3652E3E8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D25E-F8EF-E849-AD61-7178ED9CC5F7}" type="datetimeFigureOut">
              <a:rPr kumimoji="1" lang="zh-CN" altLang="en-US" smtClean="0"/>
              <a:t>2025/6/28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09529-5594-3CC3-B45F-352CE904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FEE5D-99EE-B20A-2B9B-4BB70CB4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6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>
            <a:extLst>
              <a:ext uri="{FF2B5EF4-FFF2-40B4-BE49-F238E27FC236}">
                <a16:creationId xmlns:a16="http://schemas.microsoft.com/office/drawing/2014/main" id="{09AA8D48-47EA-E45C-157F-19F1FBBA1F9E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68" name="任意形状 267">
            <a:extLst>
              <a:ext uri="{FF2B5EF4-FFF2-40B4-BE49-F238E27FC236}">
                <a16:creationId xmlns:a16="http://schemas.microsoft.com/office/drawing/2014/main" id="{66D13445-1A22-7253-B79F-39C6D99B6C39}"/>
              </a:ext>
            </a:extLst>
          </p:cNvPr>
          <p:cNvSpPr/>
          <p:nvPr/>
        </p:nvSpPr>
        <p:spPr>
          <a:xfrm>
            <a:off x="4897656" y="187503"/>
            <a:ext cx="7224627" cy="5403068"/>
          </a:xfrm>
          <a:custGeom>
            <a:avLst/>
            <a:gdLst>
              <a:gd name="connsiteX0" fmla="*/ 295154 w 7224627"/>
              <a:gd name="connsiteY0" fmla="*/ 0 h 5403068"/>
              <a:gd name="connsiteX1" fmla="*/ 6929473 w 7224627"/>
              <a:gd name="connsiteY1" fmla="*/ 0 h 5403068"/>
              <a:gd name="connsiteX2" fmla="*/ 7224627 w 7224627"/>
              <a:gd name="connsiteY2" fmla="*/ 295154 h 5403068"/>
              <a:gd name="connsiteX3" fmla="*/ 7224627 w 7224627"/>
              <a:gd name="connsiteY3" fmla="*/ 2656390 h 5403068"/>
              <a:gd name="connsiteX4" fmla="*/ 7201432 w 7224627"/>
              <a:gd name="connsiteY4" fmla="*/ 2771277 h 5403068"/>
              <a:gd name="connsiteX5" fmla="*/ 7193438 w 7224627"/>
              <a:gd name="connsiteY5" fmla="*/ 2786005 h 5403068"/>
              <a:gd name="connsiteX6" fmla="*/ 7202840 w 7224627"/>
              <a:gd name="connsiteY6" fmla="*/ 2799949 h 5403068"/>
              <a:gd name="connsiteX7" fmla="*/ 7224627 w 7224627"/>
              <a:gd name="connsiteY7" fmla="*/ 2907865 h 5403068"/>
              <a:gd name="connsiteX8" fmla="*/ 7224627 w 7224627"/>
              <a:gd name="connsiteY8" fmla="*/ 5125823 h 5403068"/>
              <a:gd name="connsiteX9" fmla="*/ 6947382 w 7224627"/>
              <a:gd name="connsiteY9" fmla="*/ 5403068 h 5403068"/>
              <a:gd name="connsiteX10" fmla="*/ 3649509 w 7224627"/>
              <a:gd name="connsiteY10" fmla="*/ 5403068 h 5403068"/>
              <a:gd name="connsiteX11" fmla="*/ 3372264 w 7224627"/>
              <a:gd name="connsiteY11" fmla="*/ 5125823 h 5403068"/>
              <a:gd name="connsiteX12" fmla="*/ 3372264 w 7224627"/>
              <a:gd name="connsiteY12" fmla="*/ 3423798 h 5403068"/>
              <a:gd name="connsiteX13" fmla="*/ 3357658 w 7224627"/>
              <a:gd name="connsiteY13" fmla="*/ 3423798 h 5403068"/>
              <a:gd name="connsiteX14" fmla="*/ 3370817 w 7224627"/>
              <a:gd name="connsiteY14" fmla="*/ 3381409 h 5403068"/>
              <a:gd name="connsiteX15" fmla="*/ 3376473 w 7224627"/>
              <a:gd name="connsiteY15" fmla="*/ 3325295 h 5403068"/>
              <a:gd name="connsiteX16" fmla="*/ 3376473 w 7224627"/>
              <a:gd name="connsiteY16" fmla="*/ 3224052 h 5403068"/>
              <a:gd name="connsiteX17" fmla="*/ 3098042 w 7224627"/>
              <a:gd name="connsiteY17" fmla="*/ 2945621 h 5403068"/>
              <a:gd name="connsiteX18" fmla="*/ 2951503 w 7224627"/>
              <a:gd name="connsiteY18" fmla="*/ 2945621 h 5403068"/>
              <a:gd name="connsiteX19" fmla="*/ 2895390 w 7224627"/>
              <a:gd name="connsiteY19" fmla="*/ 2951278 h 5403068"/>
              <a:gd name="connsiteX20" fmla="*/ 2894532 w 7224627"/>
              <a:gd name="connsiteY20" fmla="*/ 2951544 h 5403068"/>
              <a:gd name="connsiteX21" fmla="*/ 295154 w 7224627"/>
              <a:gd name="connsiteY21" fmla="*/ 2951544 h 5403068"/>
              <a:gd name="connsiteX22" fmla="*/ 0 w 7224627"/>
              <a:gd name="connsiteY22" fmla="*/ 2656390 h 5403068"/>
              <a:gd name="connsiteX23" fmla="*/ 0 w 7224627"/>
              <a:gd name="connsiteY23" fmla="*/ 295154 h 5403068"/>
              <a:gd name="connsiteX24" fmla="*/ 295154 w 7224627"/>
              <a:gd name="connsiteY24" fmla="*/ 0 h 540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24627" h="5403068">
                <a:moveTo>
                  <a:pt x="295154" y="0"/>
                </a:moveTo>
                <a:lnTo>
                  <a:pt x="6929473" y="0"/>
                </a:lnTo>
                <a:cubicBezTo>
                  <a:pt x="7092482" y="0"/>
                  <a:pt x="7224627" y="132145"/>
                  <a:pt x="7224627" y="295154"/>
                </a:cubicBezTo>
                <a:lnTo>
                  <a:pt x="7224627" y="2656390"/>
                </a:lnTo>
                <a:cubicBezTo>
                  <a:pt x="7224627" y="2697142"/>
                  <a:pt x="7216368" y="2735966"/>
                  <a:pt x="7201432" y="2771277"/>
                </a:cubicBezTo>
                <a:lnTo>
                  <a:pt x="7193438" y="2786005"/>
                </a:lnTo>
                <a:lnTo>
                  <a:pt x="7202840" y="2799949"/>
                </a:lnTo>
                <a:cubicBezTo>
                  <a:pt x="7216869" y="2833118"/>
                  <a:pt x="7224627" y="2869586"/>
                  <a:pt x="7224627" y="2907865"/>
                </a:cubicBezTo>
                <a:lnTo>
                  <a:pt x="7224627" y="5125823"/>
                </a:lnTo>
                <a:cubicBezTo>
                  <a:pt x="7224627" y="5278941"/>
                  <a:pt x="7100500" y="5403068"/>
                  <a:pt x="6947382" y="5403068"/>
                </a:cubicBezTo>
                <a:lnTo>
                  <a:pt x="3649509" y="5403068"/>
                </a:lnTo>
                <a:cubicBezTo>
                  <a:pt x="3496391" y="5403068"/>
                  <a:pt x="3372264" y="5278941"/>
                  <a:pt x="3372264" y="5125823"/>
                </a:cubicBezTo>
                <a:lnTo>
                  <a:pt x="3372264" y="3423798"/>
                </a:lnTo>
                <a:lnTo>
                  <a:pt x="3357658" y="3423798"/>
                </a:lnTo>
                <a:lnTo>
                  <a:pt x="3370817" y="3381409"/>
                </a:lnTo>
                <a:cubicBezTo>
                  <a:pt x="3374526" y="3363283"/>
                  <a:pt x="3376473" y="3344517"/>
                  <a:pt x="3376473" y="3325295"/>
                </a:cubicBezTo>
                <a:lnTo>
                  <a:pt x="3376473" y="3224052"/>
                </a:lnTo>
                <a:cubicBezTo>
                  <a:pt x="3376473" y="3070279"/>
                  <a:pt x="3251815" y="2945621"/>
                  <a:pt x="3098042" y="2945621"/>
                </a:cubicBezTo>
                <a:lnTo>
                  <a:pt x="2951503" y="2945621"/>
                </a:lnTo>
                <a:cubicBezTo>
                  <a:pt x="2932282" y="2945621"/>
                  <a:pt x="2913515" y="2947569"/>
                  <a:pt x="2895390" y="2951278"/>
                </a:cubicBezTo>
                <a:lnTo>
                  <a:pt x="2894532" y="2951544"/>
                </a:lnTo>
                <a:lnTo>
                  <a:pt x="295154" y="2951544"/>
                </a:lnTo>
                <a:cubicBezTo>
                  <a:pt x="132145" y="2951544"/>
                  <a:pt x="0" y="2819399"/>
                  <a:pt x="0" y="2656390"/>
                </a:cubicBezTo>
                <a:lnTo>
                  <a:pt x="0" y="295154"/>
                </a:lnTo>
                <a:cubicBezTo>
                  <a:pt x="0" y="132145"/>
                  <a:pt x="132145" y="0"/>
                  <a:pt x="295154" y="0"/>
                </a:cubicBezTo>
                <a:close/>
              </a:path>
            </a:pathLst>
          </a:custGeom>
          <a:solidFill>
            <a:srgbClr val="E8F3D9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9" name="任意形状 258">
            <a:extLst>
              <a:ext uri="{FF2B5EF4-FFF2-40B4-BE49-F238E27FC236}">
                <a16:creationId xmlns:a16="http://schemas.microsoft.com/office/drawing/2014/main" id="{192392E6-D121-0E1F-41B8-1030271A5D0C}"/>
              </a:ext>
            </a:extLst>
          </p:cNvPr>
          <p:cNvSpPr/>
          <p:nvPr/>
        </p:nvSpPr>
        <p:spPr>
          <a:xfrm>
            <a:off x="138895" y="1680167"/>
            <a:ext cx="7907995" cy="5035696"/>
          </a:xfrm>
          <a:custGeom>
            <a:avLst/>
            <a:gdLst>
              <a:gd name="connsiteX0" fmla="*/ 347341 w 7996788"/>
              <a:gd name="connsiteY0" fmla="*/ 0 h 5104646"/>
              <a:gd name="connsiteX1" fmla="*/ 4323727 w 7996788"/>
              <a:gd name="connsiteY1" fmla="*/ 0 h 5104646"/>
              <a:gd name="connsiteX2" fmla="*/ 4671068 w 7996788"/>
              <a:gd name="connsiteY2" fmla="*/ 347341 h 5104646"/>
              <a:gd name="connsiteX3" fmla="*/ 4671068 w 7996788"/>
              <a:gd name="connsiteY3" fmla="*/ 1150854 h 5104646"/>
              <a:gd name="connsiteX4" fmla="*/ 4674765 w 7996788"/>
              <a:gd name="connsiteY4" fmla="*/ 1150854 h 5104646"/>
              <a:gd name="connsiteX5" fmla="*/ 4669479 w 7996788"/>
              <a:gd name="connsiteY5" fmla="*/ 1167884 h 5104646"/>
              <a:gd name="connsiteX6" fmla="*/ 4662193 w 7996788"/>
              <a:gd name="connsiteY6" fmla="*/ 1240153 h 5104646"/>
              <a:gd name="connsiteX7" fmla="*/ 4662193 w 7996788"/>
              <a:gd name="connsiteY7" fmla="*/ 1260039 h 5104646"/>
              <a:gd name="connsiteX8" fmla="*/ 4948520 w 7996788"/>
              <a:gd name="connsiteY8" fmla="*/ 1611350 h 5104646"/>
              <a:gd name="connsiteX9" fmla="*/ 5015651 w 7996788"/>
              <a:gd name="connsiteY9" fmla="*/ 1618117 h 5104646"/>
              <a:gd name="connsiteX10" fmla="*/ 4671068 w 7996788"/>
              <a:gd name="connsiteY10" fmla="*/ 1618117 h 5104646"/>
              <a:gd name="connsiteX11" fmla="*/ 4671068 w 7996788"/>
              <a:gd name="connsiteY11" fmla="*/ 1618118 h 5104646"/>
              <a:gd name="connsiteX12" fmla="*/ 5015661 w 7996788"/>
              <a:gd name="connsiteY12" fmla="*/ 1618118 h 5104646"/>
              <a:gd name="connsiteX13" fmla="*/ 5020789 w 7996788"/>
              <a:gd name="connsiteY13" fmla="*/ 1618635 h 5104646"/>
              <a:gd name="connsiteX14" fmla="*/ 5120655 w 7996788"/>
              <a:gd name="connsiteY14" fmla="*/ 1618635 h 5104646"/>
              <a:gd name="connsiteX15" fmla="*/ 5125783 w 7996788"/>
              <a:gd name="connsiteY15" fmla="*/ 1618118 h 5104646"/>
              <a:gd name="connsiteX16" fmla="*/ 7737530 w 7996788"/>
              <a:gd name="connsiteY16" fmla="*/ 1618118 h 5104646"/>
              <a:gd name="connsiteX17" fmla="*/ 7996788 w 7996788"/>
              <a:gd name="connsiteY17" fmla="*/ 1877376 h 5104646"/>
              <a:gd name="connsiteX18" fmla="*/ 7996788 w 7996788"/>
              <a:gd name="connsiteY18" fmla="*/ 4845387 h 5104646"/>
              <a:gd name="connsiteX19" fmla="*/ 7737530 w 7996788"/>
              <a:gd name="connsiteY19" fmla="*/ 5104645 h 5104646"/>
              <a:gd name="connsiteX20" fmla="*/ 4323737 w 7996788"/>
              <a:gd name="connsiteY20" fmla="*/ 5104645 h 5104646"/>
              <a:gd name="connsiteX21" fmla="*/ 4323727 w 7996788"/>
              <a:gd name="connsiteY21" fmla="*/ 5104646 h 5104646"/>
              <a:gd name="connsiteX22" fmla="*/ 347341 w 7996788"/>
              <a:gd name="connsiteY22" fmla="*/ 5104646 h 5104646"/>
              <a:gd name="connsiteX23" fmla="*/ 0 w 7996788"/>
              <a:gd name="connsiteY23" fmla="*/ 4757305 h 5104646"/>
              <a:gd name="connsiteX24" fmla="*/ 0 w 7996788"/>
              <a:gd name="connsiteY24" fmla="*/ 347341 h 5104646"/>
              <a:gd name="connsiteX25" fmla="*/ 347341 w 7996788"/>
              <a:gd name="connsiteY25" fmla="*/ 0 h 51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96788" h="5104646">
                <a:moveTo>
                  <a:pt x="347341" y="0"/>
                </a:moveTo>
                <a:lnTo>
                  <a:pt x="4323727" y="0"/>
                </a:lnTo>
                <a:cubicBezTo>
                  <a:pt x="4515558" y="0"/>
                  <a:pt x="4671068" y="155510"/>
                  <a:pt x="4671068" y="347341"/>
                </a:cubicBezTo>
                <a:lnTo>
                  <a:pt x="4671068" y="1150854"/>
                </a:lnTo>
                <a:lnTo>
                  <a:pt x="4674765" y="1150854"/>
                </a:lnTo>
                <a:lnTo>
                  <a:pt x="4669479" y="1167884"/>
                </a:lnTo>
                <a:cubicBezTo>
                  <a:pt x="4664702" y="1191227"/>
                  <a:pt x="4662193" y="1215397"/>
                  <a:pt x="4662193" y="1240153"/>
                </a:cubicBezTo>
                <a:lnTo>
                  <a:pt x="4662193" y="1260039"/>
                </a:lnTo>
                <a:cubicBezTo>
                  <a:pt x="4662193" y="1433330"/>
                  <a:pt x="4785114" y="1577912"/>
                  <a:pt x="4948520" y="1611350"/>
                </a:cubicBezTo>
                <a:lnTo>
                  <a:pt x="5015651" y="1618117"/>
                </a:lnTo>
                <a:lnTo>
                  <a:pt x="4671068" y="1618117"/>
                </a:lnTo>
                <a:lnTo>
                  <a:pt x="4671068" y="1618118"/>
                </a:lnTo>
                <a:lnTo>
                  <a:pt x="5015661" y="1618118"/>
                </a:lnTo>
                <a:lnTo>
                  <a:pt x="5020789" y="1618635"/>
                </a:lnTo>
                <a:lnTo>
                  <a:pt x="5120655" y="1618635"/>
                </a:lnTo>
                <a:lnTo>
                  <a:pt x="5125783" y="1618118"/>
                </a:lnTo>
                <a:lnTo>
                  <a:pt x="7737530" y="1618118"/>
                </a:lnTo>
                <a:cubicBezTo>
                  <a:pt x="7880714" y="1618118"/>
                  <a:pt x="7996788" y="1734192"/>
                  <a:pt x="7996788" y="1877376"/>
                </a:cubicBezTo>
                <a:lnTo>
                  <a:pt x="7996788" y="4845387"/>
                </a:lnTo>
                <a:cubicBezTo>
                  <a:pt x="7996788" y="4988571"/>
                  <a:pt x="7880714" y="5104645"/>
                  <a:pt x="7737530" y="5104645"/>
                </a:cubicBezTo>
                <a:lnTo>
                  <a:pt x="4323737" y="5104645"/>
                </a:lnTo>
                <a:lnTo>
                  <a:pt x="4323727" y="5104646"/>
                </a:lnTo>
                <a:lnTo>
                  <a:pt x="347341" y="5104646"/>
                </a:lnTo>
                <a:cubicBezTo>
                  <a:pt x="155510" y="5104646"/>
                  <a:pt x="0" y="4949136"/>
                  <a:pt x="0" y="4757305"/>
                </a:cubicBezTo>
                <a:lnTo>
                  <a:pt x="0" y="347341"/>
                </a:lnTo>
                <a:cubicBezTo>
                  <a:pt x="0" y="155510"/>
                  <a:pt x="155510" y="0"/>
                  <a:pt x="347341" y="0"/>
                </a:cubicBezTo>
                <a:close/>
              </a:path>
            </a:pathLst>
          </a:custGeom>
          <a:solidFill>
            <a:srgbClr val="CECDF8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025B7B6-C704-0F45-6374-C58E0E324945}"/>
              </a:ext>
            </a:extLst>
          </p:cNvPr>
          <p:cNvGrpSpPr/>
          <p:nvPr/>
        </p:nvGrpSpPr>
        <p:grpSpPr>
          <a:xfrm>
            <a:off x="642391" y="290704"/>
            <a:ext cx="1909584" cy="1147550"/>
            <a:chOff x="391720" y="321795"/>
            <a:chExt cx="1909584" cy="114755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0E5F885-E3EB-061C-B900-8F512EBE9C0D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2417701-6941-E583-428F-86307C0A6875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F6BA96-B1B3-A617-06C9-6E12BAD7D3F6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 File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512B4315-2DD1-8FF6-2858-9B3973A1E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837" y="621387"/>
                <a:ext cx="452092" cy="452092"/>
              </a:xfrm>
              <a:prstGeom prst="rect">
                <a:avLst/>
              </a:prstGeom>
            </p:spPr>
          </p:pic>
        </p:grp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A6274763-208E-C086-6264-11838F09F4E1}"/>
                </a:ext>
              </a:extLst>
            </p:cNvPr>
            <p:cNvSpPr/>
            <p:nvPr/>
          </p:nvSpPr>
          <p:spPr>
            <a:xfrm>
              <a:off x="1137027" y="1133679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E661BD8-006A-02A2-8327-3A4D9035A057}"/>
              </a:ext>
            </a:extLst>
          </p:cNvPr>
          <p:cNvGrpSpPr/>
          <p:nvPr/>
        </p:nvGrpSpPr>
        <p:grpSpPr>
          <a:xfrm>
            <a:off x="273733" y="1836386"/>
            <a:ext cx="4351438" cy="4699819"/>
            <a:chOff x="273733" y="1836386"/>
            <a:chExt cx="4351438" cy="4699819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4815FE1B-A1D1-23EA-FAC6-9BF9748EF3B3}"/>
                </a:ext>
              </a:extLst>
            </p:cNvPr>
            <p:cNvSpPr/>
            <p:nvPr/>
          </p:nvSpPr>
          <p:spPr>
            <a:xfrm>
              <a:off x="273733" y="1836386"/>
              <a:ext cx="4351438" cy="4699819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1FF581B2-7760-1633-CE76-B1FF0576F85D}"/>
                </a:ext>
              </a:extLst>
            </p:cNvPr>
            <p:cNvSpPr/>
            <p:nvPr/>
          </p:nvSpPr>
          <p:spPr>
            <a:xfrm>
              <a:off x="363306" y="4381441"/>
              <a:ext cx="4124128" cy="1530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6" name="圆角矩形标注 25">
              <a:extLst>
                <a:ext uri="{FF2B5EF4-FFF2-40B4-BE49-F238E27FC236}">
                  <a16:creationId xmlns:a16="http://schemas.microsoft.com/office/drawing/2014/main" id="{F11EA443-2FEC-E6DB-65F6-92EA89D4D1CB}"/>
                </a:ext>
              </a:extLst>
            </p:cNvPr>
            <p:cNvSpPr/>
            <p:nvPr/>
          </p:nvSpPr>
          <p:spPr>
            <a:xfrm>
              <a:off x="363305" y="2470135"/>
              <a:ext cx="4124128" cy="1500284"/>
            </a:xfrm>
            <a:prstGeom prst="wedgeRoundRectCallout">
              <a:avLst>
                <a:gd name="adj1" fmla="val -44960"/>
                <a:gd name="adj2" fmla="val 60186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0" name="任意形状 39">
              <a:extLst>
                <a:ext uri="{FF2B5EF4-FFF2-40B4-BE49-F238E27FC236}">
                  <a16:creationId xmlns:a16="http://schemas.microsoft.com/office/drawing/2014/main" id="{EBBA583A-FF8B-A985-3931-9EC5A2E09546}"/>
                </a:ext>
              </a:extLst>
            </p:cNvPr>
            <p:cNvSpPr/>
            <p:nvPr/>
          </p:nvSpPr>
          <p:spPr>
            <a:xfrm>
              <a:off x="2449452" y="2607791"/>
              <a:ext cx="1737039" cy="1224972"/>
            </a:xfrm>
            <a:custGeom>
              <a:avLst/>
              <a:gdLst>
                <a:gd name="connsiteX0" fmla="*/ 481360 w 2581966"/>
                <a:gd name="connsiteY0" fmla="*/ 0 h 1224972"/>
                <a:gd name="connsiteX1" fmla="*/ 807082 w 2581966"/>
                <a:gd name="connsiteY1" fmla="*/ 0 h 1224972"/>
                <a:gd name="connsiteX2" fmla="*/ 807082 w 2581966"/>
                <a:gd name="connsiteY2" fmla="*/ 1955 h 1224972"/>
                <a:gd name="connsiteX3" fmla="*/ 819305 w 2581966"/>
                <a:gd name="connsiteY3" fmla="*/ 0 h 1224972"/>
                <a:gd name="connsiteX4" fmla="*/ 2244021 w 2581966"/>
                <a:gd name="connsiteY4" fmla="*/ 0 h 1224972"/>
                <a:gd name="connsiteX5" fmla="*/ 2581966 w 2581966"/>
                <a:gd name="connsiteY5" fmla="*/ 612486 h 1224972"/>
                <a:gd name="connsiteX6" fmla="*/ 2244021 w 2581966"/>
                <a:gd name="connsiteY6" fmla="*/ 1224971 h 1224972"/>
                <a:gd name="connsiteX7" fmla="*/ 819305 w 2581966"/>
                <a:gd name="connsiteY7" fmla="*/ 1224971 h 1224972"/>
                <a:gd name="connsiteX8" fmla="*/ 807082 w 2581966"/>
                <a:gd name="connsiteY8" fmla="*/ 1223017 h 1224972"/>
                <a:gd name="connsiteX9" fmla="*/ 807082 w 2581966"/>
                <a:gd name="connsiteY9" fmla="*/ 1224972 h 1224972"/>
                <a:gd name="connsiteX10" fmla="*/ 481360 w 2581966"/>
                <a:gd name="connsiteY10" fmla="*/ 1224972 h 1224972"/>
                <a:gd name="connsiteX11" fmla="*/ 481360 w 2581966"/>
                <a:gd name="connsiteY11" fmla="*/ 1224965 h 1224972"/>
                <a:gd name="connsiteX12" fmla="*/ 0 w 2581966"/>
                <a:gd name="connsiteY12" fmla="*/ 618272 h 1224972"/>
                <a:gd name="connsiteX13" fmla="*/ 481360 w 2581966"/>
                <a:gd name="connsiteY13" fmla="*/ 11579 h 12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1966" h="1224972">
                  <a:moveTo>
                    <a:pt x="481360" y="0"/>
                  </a:moveTo>
                  <a:lnTo>
                    <a:pt x="807082" y="0"/>
                  </a:lnTo>
                  <a:lnTo>
                    <a:pt x="807082" y="1955"/>
                  </a:lnTo>
                  <a:lnTo>
                    <a:pt x="819305" y="0"/>
                  </a:lnTo>
                  <a:lnTo>
                    <a:pt x="2244021" y="0"/>
                  </a:lnTo>
                  <a:cubicBezTo>
                    <a:pt x="2430645" y="0"/>
                    <a:pt x="2581966" y="274201"/>
                    <a:pt x="2581966" y="612486"/>
                  </a:cubicBezTo>
                  <a:cubicBezTo>
                    <a:pt x="2581966" y="950770"/>
                    <a:pt x="2430645" y="1224971"/>
                    <a:pt x="2244021" y="1224971"/>
                  </a:cubicBezTo>
                  <a:lnTo>
                    <a:pt x="819305" y="1224971"/>
                  </a:lnTo>
                  <a:lnTo>
                    <a:pt x="807082" y="1223017"/>
                  </a:lnTo>
                  <a:lnTo>
                    <a:pt x="807082" y="1224972"/>
                  </a:lnTo>
                  <a:lnTo>
                    <a:pt x="481360" y="1224972"/>
                  </a:lnTo>
                  <a:lnTo>
                    <a:pt x="481360" y="1224965"/>
                  </a:lnTo>
                  <a:lnTo>
                    <a:pt x="0" y="618272"/>
                  </a:lnTo>
                  <a:lnTo>
                    <a:pt x="481360" y="11579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5B88C2-9927-ADDD-B2E8-11EEB6B67387}"/>
                </a:ext>
              </a:extLst>
            </p:cNvPr>
            <p:cNvSpPr txBox="1"/>
            <p:nvPr/>
          </p:nvSpPr>
          <p:spPr>
            <a:xfrm>
              <a:off x="2918302" y="2635501"/>
              <a:ext cx="113524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func_1()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{…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func_2( 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 …}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func_2( ){…}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44" name="三角形 43">
              <a:extLst>
                <a:ext uri="{FF2B5EF4-FFF2-40B4-BE49-F238E27FC236}">
                  <a16:creationId xmlns:a16="http://schemas.microsoft.com/office/drawing/2014/main" id="{8BC083A3-E836-B10D-9E6A-A2E8CD3DE911}"/>
                </a:ext>
              </a:extLst>
            </p:cNvPr>
            <p:cNvSpPr/>
            <p:nvPr/>
          </p:nvSpPr>
          <p:spPr>
            <a:xfrm rot="5400000">
              <a:off x="2818816" y="2762334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5" name="三角形 44">
              <a:extLst>
                <a:ext uri="{FF2B5EF4-FFF2-40B4-BE49-F238E27FC236}">
                  <a16:creationId xmlns:a16="http://schemas.microsoft.com/office/drawing/2014/main" id="{2867E25C-F082-E447-FA37-5B26DAA3F80C}"/>
                </a:ext>
              </a:extLst>
            </p:cNvPr>
            <p:cNvSpPr/>
            <p:nvPr/>
          </p:nvSpPr>
          <p:spPr>
            <a:xfrm rot="5400000">
              <a:off x="2818815" y="3622258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6" name="下箭头 45">
              <a:extLst>
                <a:ext uri="{FF2B5EF4-FFF2-40B4-BE49-F238E27FC236}">
                  <a16:creationId xmlns:a16="http://schemas.microsoft.com/office/drawing/2014/main" id="{7CC40D18-079B-4E2D-67E2-64C97AB03911}"/>
                </a:ext>
              </a:extLst>
            </p:cNvPr>
            <p:cNvSpPr/>
            <p:nvPr/>
          </p:nvSpPr>
          <p:spPr>
            <a:xfrm>
              <a:off x="2228399" y="4024884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33D26B9-D005-F569-F03F-FFF8F8323C3D}"/>
                </a:ext>
              </a:extLst>
            </p:cNvPr>
            <p:cNvGrpSpPr/>
            <p:nvPr/>
          </p:nvGrpSpPr>
          <p:grpSpPr>
            <a:xfrm>
              <a:off x="575641" y="4704754"/>
              <a:ext cx="775385" cy="908630"/>
              <a:chOff x="867672" y="5584202"/>
              <a:chExt cx="775385" cy="908630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312BD1F-5FAF-0B03-EFF5-2A38114E3839}"/>
                  </a:ext>
                </a:extLst>
              </p:cNvPr>
              <p:cNvGrpSpPr/>
              <p:nvPr/>
            </p:nvGrpSpPr>
            <p:grpSpPr>
              <a:xfrm>
                <a:off x="867672" y="5584202"/>
                <a:ext cx="775385" cy="908630"/>
                <a:chOff x="690268" y="2423880"/>
                <a:chExt cx="775385" cy="908630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B326E756-C6C2-C838-7494-43AA222C4D15}"/>
                    </a:ext>
                  </a:extLst>
                </p:cNvPr>
                <p:cNvSpPr/>
                <p:nvPr/>
              </p:nvSpPr>
              <p:spPr>
                <a:xfrm>
                  <a:off x="690268" y="2423880"/>
                  <a:ext cx="775385" cy="889838"/>
                </a:xfrm>
                <a:prstGeom prst="rect">
                  <a:avLst/>
                </a:prstGeom>
                <a:solidFill>
                  <a:schemeClr val="lt1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00CB513E-B991-131F-BE71-D13F67976331}"/>
                    </a:ext>
                  </a:extLst>
                </p:cNvPr>
                <p:cNvSpPr txBox="1"/>
                <p:nvPr/>
              </p:nvSpPr>
              <p:spPr>
                <a:xfrm>
                  <a:off x="739565" y="2993956"/>
                  <a:ext cx="691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err="1">
                      <a:latin typeface="Cambria" panose="02040503050406030204" pitchFamily="18" charset="0"/>
                    </a:rPr>
                    <a:t>iispec</a:t>
                  </a:r>
                  <a:endParaRPr kumimoji="1" lang="zh-CN" altLang="en-US" sz="1600" dirty="0">
                    <a:latin typeface="Cambria" panose="02040503050406030204" pitchFamily="18" charset="0"/>
                  </a:endParaRPr>
                </a:p>
              </p:txBody>
            </p:sp>
          </p:grp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A0F770C9-C97D-063A-5FF5-2E5E09E54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590" y="5668538"/>
                <a:ext cx="543547" cy="543547"/>
              </a:xfrm>
              <a:prstGeom prst="rect">
                <a:avLst/>
              </a:prstGeom>
            </p:spPr>
          </p:pic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F17F7C3-B7E5-997C-25A0-AE80EBB8773F}"/>
                </a:ext>
              </a:extLst>
            </p:cNvPr>
            <p:cNvGrpSpPr/>
            <p:nvPr/>
          </p:nvGrpSpPr>
          <p:grpSpPr>
            <a:xfrm>
              <a:off x="581694" y="2775358"/>
              <a:ext cx="775385" cy="909901"/>
              <a:chOff x="1846120" y="2458333"/>
              <a:chExt cx="775385" cy="90990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E46774B-5BB5-A04F-4325-CBA1ADDA878E}"/>
                  </a:ext>
                </a:extLst>
              </p:cNvPr>
              <p:cNvSpPr/>
              <p:nvPr/>
            </p:nvSpPr>
            <p:spPr>
              <a:xfrm>
                <a:off x="1846120" y="2458333"/>
                <a:ext cx="775385" cy="88983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132FBEED-EAC1-904F-43C9-525461973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151" y="2550933"/>
                <a:ext cx="543546" cy="543546"/>
              </a:xfrm>
              <a:prstGeom prst="rect">
                <a:avLst/>
              </a:prstGeom>
            </p:spPr>
          </p:pic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74946F7-C35A-E066-D1D1-6300C7341405}"/>
                  </a:ext>
                </a:extLst>
              </p:cNvPr>
              <p:cNvSpPr txBox="1"/>
              <p:nvPr/>
            </p:nvSpPr>
            <p:spPr>
              <a:xfrm>
                <a:off x="1933090" y="3029680"/>
                <a:ext cx="6123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draft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39665DA-F673-C152-E4E6-95B4DE06FED5}"/>
                </a:ext>
              </a:extLst>
            </p:cNvPr>
            <p:cNvGrpSpPr/>
            <p:nvPr/>
          </p:nvGrpSpPr>
          <p:grpSpPr>
            <a:xfrm>
              <a:off x="1531998" y="2775358"/>
              <a:ext cx="775385" cy="909474"/>
              <a:chOff x="690268" y="2423880"/>
              <a:chExt cx="775385" cy="909474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AB7C415-63F7-DEA2-11A8-AEE4494C49D3}"/>
                  </a:ext>
                </a:extLst>
              </p:cNvPr>
              <p:cNvSpPr/>
              <p:nvPr/>
            </p:nvSpPr>
            <p:spPr>
              <a:xfrm>
                <a:off x="690268" y="2423880"/>
                <a:ext cx="775385" cy="889838"/>
              </a:xfrm>
              <a:prstGeom prst="rect">
                <a:avLst/>
              </a:prstGeom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B6FC28B5-6973-9E77-42EC-31B7F975B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901" y="2561935"/>
                <a:ext cx="452092" cy="452092"/>
              </a:xfrm>
              <a:prstGeom prst="rect">
                <a:avLst/>
              </a:prstGeom>
            </p:spPr>
          </p:pic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F9877A7-74A6-3EAC-8327-BC59CCB948C5}"/>
                  </a:ext>
                </a:extLst>
              </p:cNvPr>
              <p:cNvSpPr txBox="1"/>
              <p:nvPr/>
            </p:nvSpPr>
            <p:spPr>
              <a:xfrm>
                <a:off x="777236" y="2994800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67483156-642C-9518-8151-3E4AAC0EA491}"/>
                </a:ext>
              </a:extLst>
            </p:cNvPr>
            <p:cNvGrpSpPr/>
            <p:nvPr/>
          </p:nvGrpSpPr>
          <p:grpSpPr>
            <a:xfrm>
              <a:off x="1447140" y="4537187"/>
              <a:ext cx="1820263" cy="1224972"/>
              <a:chOff x="1617000" y="4178441"/>
              <a:chExt cx="1820263" cy="12249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任意形状 60">
                <a:extLst>
                  <a:ext uri="{FF2B5EF4-FFF2-40B4-BE49-F238E27FC236}">
                    <a16:creationId xmlns:a16="http://schemas.microsoft.com/office/drawing/2014/main" id="{CA34A493-8B59-7DE9-096B-A894A2D30D8B}"/>
                  </a:ext>
                </a:extLst>
              </p:cNvPr>
              <p:cNvSpPr/>
              <p:nvPr/>
            </p:nvSpPr>
            <p:spPr>
              <a:xfrm>
                <a:off x="1617000" y="4178441"/>
                <a:ext cx="1820263" cy="1224972"/>
              </a:xfrm>
              <a:custGeom>
                <a:avLst/>
                <a:gdLst>
                  <a:gd name="connsiteX0" fmla="*/ 481360 w 2581966"/>
                  <a:gd name="connsiteY0" fmla="*/ 0 h 1224972"/>
                  <a:gd name="connsiteX1" fmla="*/ 807082 w 2581966"/>
                  <a:gd name="connsiteY1" fmla="*/ 0 h 1224972"/>
                  <a:gd name="connsiteX2" fmla="*/ 807082 w 2581966"/>
                  <a:gd name="connsiteY2" fmla="*/ 1955 h 1224972"/>
                  <a:gd name="connsiteX3" fmla="*/ 819305 w 2581966"/>
                  <a:gd name="connsiteY3" fmla="*/ 0 h 1224972"/>
                  <a:gd name="connsiteX4" fmla="*/ 2244021 w 2581966"/>
                  <a:gd name="connsiteY4" fmla="*/ 0 h 1224972"/>
                  <a:gd name="connsiteX5" fmla="*/ 2581966 w 2581966"/>
                  <a:gd name="connsiteY5" fmla="*/ 612486 h 1224972"/>
                  <a:gd name="connsiteX6" fmla="*/ 2244021 w 2581966"/>
                  <a:gd name="connsiteY6" fmla="*/ 1224971 h 1224972"/>
                  <a:gd name="connsiteX7" fmla="*/ 819305 w 2581966"/>
                  <a:gd name="connsiteY7" fmla="*/ 1224971 h 1224972"/>
                  <a:gd name="connsiteX8" fmla="*/ 807082 w 2581966"/>
                  <a:gd name="connsiteY8" fmla="*/ 1223017 h 1224972"/>
                  <a:gd name="connsiteX9" fmla="*/ 807082 w 2581966"/>
                  <a:gd name="connsiteY9" fmla="*/ 1224972 h 1224972"/>
                  <a:gd name="connsiteX10" fmla="*/ 481360 w 2581966"/>
                  <a:gd name="connsiteY10" fmla="*/ 1224972 h 1224972"/>
                  <a:gd name="connsiteX11" fmla="*/ 481360 w 2581966"/>
                  <a:gd name="connsiteY11" fmla="*/ 1224965 h 1224972"/>
                  <a:gd name="connsiteX12" fmla="*/ 0 w 2581966"/>
                  <a:gd name="connsiteY12" fmla="*/ 618272 h 1224972"/>
                  <a:gd name="connsiteX13" fmla="*/ 481360 w 2581966"/>
                  <a:gd name="connsiteY13" fmla="*/ 11579 h 122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1966" h="1224972">
                    <a:moveTo>
                      <a:pt x="481360" y="0"/>
                    </a:moveTo>
                    <a:lnTo>
                      <a:pt x="807082" y="0"/>
                    </a:lnTo>
                    <a:lnTo>
                      <a:pt x="807082" y="1955"/>
                    </a:lnTo>
                    <a:lnTo>
                      <a:pt x="819305" y="0"/>
                    </a:lnTo>
                    <a:lnTo>
                      <a:pt x="2244021" y="0"/>
                    </a:lnTo>
                    <a:cubicBezTo>
                      <a:pt x="2430645" y="0"/>
                      <a:pt x="2581966" y="274201"/>
                      <a:pt x="2581966" y="612486"/>
                    </a:cubicBezTo>
                    <a:cubicBezTo>
                      <a:pt x="2581966" y="950770"/>
                      <a:pt x="2430645" y="1224971"/>
                      <a:pt x="2244021" y="1224971"/>
                    </a:cubicBezTo>
                    <a:lnTo>
                      <a:pt x="819305" y="1224971"/>
                    </a:lnTo>
                    <a:lnTo>
                      <a:pt x="807082" y="1223017"/>
                    </a:lnTo>
                    <a:lnTo>
                      <a:pt x="807082" y="1224972"/>
                    </a:lnTo>
                    <a:lnTo>
                      <a:pt x="481360" y="1224972"/>
                    </a:lnTo>
                    <a:lnTo>
                      <a:pt x="481360" y="1224965"/>
                    </a:lnTo>
                    <a:lnTo>
                      <a:pt x="0" y="618272"/>
                    </a:lnTo>
                    <a:lnTo>
                      <a:pt x="481360" y="11579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061C604-796F-F7FA-7CA6-51726E8F5CEE}"/>
                  </a:ext>
                </a:extLst>
              </p:cNvPr>
              <p:cNvSpPr txBox="1"/>
              <p:nvPr/>
            </p:nvSpPr>
            <p:spPr>
              <a:xfrm>
                <a:off x="2045668" y="4207353"/>
                <a:ext cx="130837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Action_1 ==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Action_2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Action_2 == …</a:t>
                </a:r>
                <a:endParaRPr kumimoji="1" lang="zh-CN" alt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62" name="三角形 61">
                <a:extLst>
                  <a:ext uri="{FF2B5EF4-FFF2-40B4-BE49-F238E27FC236}">
                    <a16:creationId xmlns:a16="http://schemas.microsoft.com/office/drawing/2014/main" id="{6D3E4650-9CD3-629C-3B90-48674B077F87}"/>
                  </a:ext>
                </a:extLst>
              </p:cNvPr>
              <p:cNvSpPr/>
              <p:nvPr/>
            </p:nvSpPr>
            <p:spPr>
              <a:xfrm rot="5400000">
                <a:off x="1998305" y="4331070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63" name="三角形 62">
                <a:extLst>
                  <a:ext uri="{FF2B5EF4-FFF2-40B4-BE49-F238E27FC236}">
                    <a16:creationId xmlns:a16="http://schemas.microsoft.com/office/drawing/2014/main" id="{CE8C3DDC-1AED-24E2-B62A-792B180F03BD}"/>
                  </a:ext>
                </a:extLst>
              </p:cNvPr>
              <p:cNvSpPr/>
              <p:nvPr/>
            </p:nvSpPr>
            <p:spPr>
              <a:xfrm rot="5400000">
                <a:off x="1998305" y="5181163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66" name="燕尾形 65">
              <a:extLst>
                <a:ext uri="{FF2B5EF4-FFF2-40B4-BE49-F238E27FC236}">
                  <a16:creationId xmlns:a16="http://schemas.microsoft.com/office/drawing/2014/main" id="{7541CC8E-0C58-58BF-5C5B-037DC600F572}"/>
                </a:ext>
              </a:extLst>
            </p:cNvPr>
            <p:cNvSpPr/>
            <p:nvPr/>
          </p:nvSpPr>
          <p:spPr>
            <a:xfrm rot="5400000">
              <a:off x="2863189" y="5044442"/>
              <a:ext cx="1224974" cy="204375"/>
            </a:xfrm>
            <a:prstGeom prst="chevron">
              <a:avLst/>
            </a:prstGeom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58000"/>
                  </a:schemeClr>
                </a:gs>
                <a:gs pos="43000">
                  <a:schemeClr val="accent1">
                    <a:lumMod val="20000"/>
                    <a:lumOff val="80000"/>
                  </a:schemeClr>
                </a:gs>
                <a:gs pos="7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5724D0-E083-A380-8E9A-724E95C65104}"/>
                </a:ext>
              </a:extLst>
            </p:cNvPr>
            <p:cNvSpPr txBox="1"/>
            <p:nvPr/>
          </p:nvSpPr>
          <p:spPr>
            <a:xfrm>
              <a:off x="3566773" y="4789090"/>
              <a:ext cx="10551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Cambria" panose="02040503050406030204" pitchFamily="18" charset="0"/>
                </a:rPr>
                <a:t>Imperative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C</a:t>
              </a:r>
              <a:r>
                <a:rPr lang="zh-CN" altLang="en-US" sz="1200" dirty="0">
                  <a:latin typeface="Cambria" panose="02040503050406030204" pitchFamily="18" charset="0"/>
                </a:rPr>
                <a:t>ontrol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-US" altLang="zh-CN" sz="1200" dirty="0">
                  <a:latin typeface="Cambria" panose="02040503050406030204" pitchFamily="18" charset="0"/>
                </a:rPr>
                <a:t>F</a:t>
              </a:r>
              <a:r>
                <a:rPr lang="zh-CN" altLang="en-US" sz="1200" dirty="0">
                  <a:latin typeface="Cambria" panose="02040503050406030204" pitchFamily="18" charset="0"/>
                </a:rPr>
                <a:t>low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721CB35-4D31-7D90-7841-C7E2D53C5BB2}"/>
                </a:ext>
              </a:extLst>
            </p:cNvPr>
            <p:cNvSpPr txBox="1"/>
            <p:nvPr/>
          </p:nvSpPr>
          <p:spPr>
            <a:xfrm>
              <a:off x="668664" y="6038973"/>
              <a:ext cx="3690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Cambria" panose="02040503050406030204" pitchFamily="18" charset="0"/>
                </a:rPr>
                <a:t>Initial Intermediate Specification</a:t>
              </a:r>
              <a:endParaRPr kumimoji="1" lang="zh-CN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A78F292-1E81-4490-C269-653DB963BB95}"/>
                </a:ext>
              </a:extLst>
            </p:cNvPr>
            <p:cNvSpPr txBox="1"/>
            <p:nvPr/>
          </p:nvSpPr>
          <p:spPr>
            <a:xfrm>
              <a:off x="646002" y="2005384"/>
              <a:ext cx="3384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1. Code translation to TLA+</a:t>
              </a:r>
              <a:endParaRPr kumimoji="1" lang="zh-CN" alt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6B2B3FA-F01B-690E-A4B7-7D89A851044F}"/>
              </a:ext>
            </a:extLst>
          </p:cNvPr>
          <p:cNvGrpSpPr/>
          <p:nvPr/>
        </p:nvGrpSpPr>
        <p:grpSpPr>
          <a:xfrm>
            <a:off x="5007050" y="331050"/>
            <a:ext cx="2817436" cy="2708014"/>
            <a:chOff x="5037661" y="531573"/>
            <a:chExt cx="2817436" cy="2708014"/>
          </a:xfrm>
        </p:grpSpPr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596A0339-04FD-0519-DBB1-3F8A2D620E03}"/>
                </a:ext>
              </a:extLst>
            </p:cNvPr>
            <p:cNvSpPr/>
            <p:nvPr/>
          </p:nvSpPr>
          <p:spPr>
            <a:xfrm>
              <a:off x="5037661" y="531573"/>
              <a:ext cx="2817436" cy="2708014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E9371C8-D690-8848-4B96-9F293F33B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8215" y="1811741"/>
              <a:ext cx="568283" cy="579784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A8BB6127-C7F3-7061-0818-0A586AEFD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2356" y="2150506"/>
              <a:ext cx="466437" cy="394978"/>
            </a:xfrm>
            <a:prstGeom prst="rect">
              <a:avLst/>
            </a:prstGeom>
          </p:spPr>
        </p:pic>
        <p:sp>
          <p:nvSpPr>
            <p:cNvPr id="96" name="圆角矩形标注 95">
              <a:extLst>
                <a:ext uri="{FF2B5EF4-FFF2-40B4-BE49-F238E27FC236}">
                  <a16:creationId xmlns:a16="http://schemas.microsoft.com/office/drawing/2014/main" id="{FC4BD924-D369-C071-FAC2-8A3374304A55}"/>
                </a:ext>
              </a:extLst>
            </p:cNvPr>
            <p:cNvSpPr/>
            <p:nvPr/>
          </p:nvSpPr>
          <p:spPr>
            <a:xfrm>
              <a:off x="5348215" y="1145689"/>
              <a:ext cx="2277864" cy="561381"/>
            </a:xfrm>
            <a:prstGeom prst="wedgeRoundRectCallout">
              <a:avLst>
                <a:gd name="adj1" fmla="val 24768"/>
                <a:gd name="adj2" fmla="val 73610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7" name="三角形 96">
              <a:extLst>
                <a:ext uri="{FF2B5EF4-FFF2-40B4-BE49-F238E27FC236}">
                  <a16:creationId xmlns:a16="http://schemas.microsoft.com/office/drawing/2014/main" id="{E47352EA-6AC3-288A-A5B3-E3D7C335D9FF}"/>
                </a:ext>
              </a:extLst>
            </p:cNvPr>
            <p:cNvSpPr/>
            <p:nvPr/>
          </p:nvSpPr>
          <p:spPr>
            <a:xfrm rot="5400000">
              <a:off x="5445322" y="1273156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3CA468FE-71BA-C7A3-4310-C5C5F69E51DA}"/>
                </a:ext>
              </a:extLst>
            </p:cNvPr>
            <p:cNvSpPr/>
            <p:nvPr/>
          </p:nvSpPr>
          <p:spPr>
            <a:xfrm rot="5400000">
              <a:off x="5445322" y="1507768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6A57BEB-0707-73D6-0A69-068906ACD896}"/>
                </a:ext>
              </a:extLst>
            </p:cNvPr>
            <p:cNvSpPr txBox="1"/>
            <p:nvPr/>
          </p:nvSpPr>
          <p:spPr>
            <a:xfrm>
              <a:off x="5515750" y="1147087"/>
              <a:ext cx="60850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code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error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CE081BE7-FB1A-AF98-5C60-059F78E2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6643" y="1185771"/>
              <a:ext cx="471668" cy="481214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7A521B35-5904-6FB1-9D80-4ED2DAB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7699" y="1874005"/>
              <a:ext cx="553506" cy="531489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D231276A-0AE0-7422-9801-26BC2898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0559" y="2586218"/>
              <a:ext cx="264158" cy="269504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48271F4-9CF8-0AED-942F-C250A0910B80}"/>
                </a:ext>
              </a:extLst>
            </p:cNvPr>
            <p:cNvSpPr txBox="1"/>
            <p:nvPr/>
          </p:nvSpPr>
          <p:spPr>
            <a:xfrm>
              <a:off x="6587090" y="1168207"/>
              <a:ext cx="110733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TLA+ Error </a:t>
              </a:r>
            </a:p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Corpus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FD3F9608-F1D0-025E-5748-C119BC619985}"/>
                </a:ext>
              </a:extLst>
            </p:cNvPr>
            <p:cNvCxnSpPr/>
            <p:nvPr/>
          </p:nvCxnSpPr>
          <p:spPr>
            <a:xfrm>
              <a:off x="6134608" y="1257741"/>
              <a:ext cx="0" cy="345176"/>
            </a:xfrm>
            <a:prstGeom prst="line">
              <a:avLst/>
            </a:prstGeom>
            <a:ln w="95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00A11F5E-2B61-84E6-D206-1700A0C4C8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8794" y="2127587"/>
              <a:ext cx="5535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FE042C67-0BAD-EC79-78F1-33D7AFC2A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3689" y="2256793"/>
              <a:ext cx="275122" cy="269462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6A4C0908-5A6B-82FF-7783-3FE7E720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19577" y="1832127"/>
              <a:ext cx="264158" cy="269504"/>
            </a:xfrm>
            <a:prstGeom prst="rect">
              <a:avLst/>
            </a:prstGeom>
          </p:spPr>
        </p:pic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A9C68151-B18B-FC29-1355-0F86EB20B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755" y="2196830"/>
              <a:ext cx="583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>
              <a:extLst>
                <a:ext uri="{FF2B5EF4-FFF2-40B4-BE49-F238E27FC236}">
                  <a16:creationId xmlns:a16="http://schemas.microsoft.com/office/drawing/2014/main" id="{EFEF9884-FFCA-199E-4B80-9B5A66D22CB2}"/>
                </a:ext>
              </a:extLst>
            </p:cNvPr>
            <p:cNvCxnSpPr>
              <a:cxnSpLocks/>
              <a:stCxn id="82" idx="2"/>
              <a:endCxn id="131" idx="1"/>
            </p:cNvCxnSpPr>
            <p:nvPr/>
          </p:nvCxnSpPr>
          <p:spPr>
            <a:xfrm rot="16200000" flipH="1">
              <a:off x="5618474" y="2405407"/>
              <a:ext cx="522197" cy="4944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208F4079-CD25-AB42-4B42-D2B1D063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788" y="2643907"/>
              <a:ext cx="528925" cy="539630"/>
            </a:xfrm>
            <a:prstGeom prst="rect">
              <a:avLst/>
            </a:prstGeom>
          </p:spPr>
        </p:pic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83B62FF1-9DB8-EFDA-2328-D47A108BE9BF}"/>
                </a:ext>
              </a:extLst>
            </p:cNvPr>
            <p:cNvSpPr txBox="1"/>
            <p:nvPr/>
          </p:nvSpPr>
          <p:spPr>
            <a:xfrm>
              <a:off x="5185907" y="662730"/>
              <a:ext cx="2548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2. Syntax Correction</a:t>
              </a:r>
            </a:p>
          </p:txBody>
        </p:sp>
      </p:grpSp>
      <p:sp>
        <p:nvSpPr>
          <p:cNvPr id="170" name="下箭头 169">
            <a:extLst>
              <a:ext uri="{FF2B5EF4-FFF2-40B4-BE49-F238E27FC236}">
                <a16:creationId xmlns:a16="http://schemas.microsoft.com/office/drawing/2014/main" id="{BF32879D-ECE2-A2CD-D164-15CB32E5A01C}"/>
              </a:ext>
            </a:extLst>
          </p:cNvPr>
          <p:cNvSpPr/>
          <p:nvPr/>
        </p:nvSpPr>
        <p:spPr>
          <a:xfrm>
            <a:off x="6179961" y="3042426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C1A29E99-BD65-E2C8-0877-995798168291}"/>
              </a:ext>
            </a:extLst>
          </p:cNvPr>
          <p:cNvSpPr/>
          <p:nvPr/>
        </p:nvSpPr>
        <p:spPr>
          <a:xfrm>
            <a:off x="5007050" y="3363945"/>
            <a:ext cx="2817436" cy="317225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47E4C9C7-A744-3EDA-816B-1A2F524CB193}"/>
              </a:ext>
            </a:extLst>
          </p:cNvPr>
          <p:cNvGrpSpPr/>
          <p:nvPr/>
        </p:nvGrpSpPr>
        <p:grpSpPr>
          <a:xfrm>
            <a:off x="5267290" y="4036124"/>
            <a:ext cx="2293081" cy="590671"/>
            <a:chOff x="8070592" y="2036999"/>
            <a:chExt cx="1777459" cy="1856484"/>
          </a:xfrm>
        </p:grpSpPr>
        <p:sp>
          <p:nvSpPr>
            <p:cNvPr id="180" name="任意形状 179">
              <a:extLst>
                <a:ext uri="{FF2B5EF4-FFF2-40B4-BE49-F238E27FC236}">
                  <a16:creationId xmlns:a16="http://schemas.microsoft.com/office/drawing/2014/main" id="{F2F1E946-6097-03BD-B126-3C1BC791FC24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174" name="三角形 173">
              <a:extLst>
                <a:ext uri="{FF2B5EF4-FFF2-40B4-BE49-F238E27FC236}">
                  <a16:creationId xmlns:a16="http://schemas.microsoft.com/office/drawing/2014/main" id="{1724AD98-C058-F943-BA06-2805A9C3FD2A}"/>
                </a:ext>
              </a:extLst>
            </p:cNvPr>
            <p:cNvSpPr/>
            <p:nvPr/>
          </p:nvSpPr>
          <p:spPr>
            <a:xfrm rot="12099233">
              <a:off x="9429744" y="2337137"/>
              <a:ext cx="408762" cy="526756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DC36D2B-7F5F-60D8-3B2B-2AE0B12F3695}"/>
              </a:ext>
            </a:extLst>
          </p:cNvPr>
          <p:cNvSpPr txBox="1"/>
          <p:nvPr/>
        </p:nvSpPr>
        <p:spPr>
          <a:xfrm>
            <a:off x="5452484" y="4063588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Action_2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85" name="三角形 184">
            <a:extLst>
              <a:ext uri="{FF2B5EF4-FFF2-40B4-BE49-F238E27FC236}">
                <a16:creationId xmlns:a16="http://schemas.microsoft.com/office/drawing/2014/main" id="{E36796C1-CD36-9D6A-E094-C58FBFF9D920}"/>
              </a:ext>
            </a:extLst>
          </p:cNvPr>
          <p:cNvSpPr/>
          <p:nvPr/>
        </p:nvSpPr>
        <p:spPr>
          <a:xfrm rot="5400000">
            <a:off x="5366212" y="4185232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6" name="下箭头 185">
            <a:extLst>
              <a:ext uri="{FF2B5EF4-FFF2-40B4-BE49-F238E27FC236}">
                <a16:creationId xmlns:a16="http://schemas.microsoft.com/office/drawing/2014/main" id="{20C24A4B-544D-1322-82EF-E751921A6D90}"/>
              </a:ext>
            </a:extLst>
          </p:cNvPr>
          <p:cNvSpPr/>
          <p:nvPr/>
        </p:nvSpPr>
        <p:spPr>
          <a:xfrm>
            <a:off x="6153869" y="4672792"/>
            <a:ext cx="393939" cy="335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21F4ABC-2DA0-1A78-E789-A6671385770C}"/>
              </a:ext>
            </a:extLst>
          </p:cNvPr>
          <p:cNvSpPr/>
          <p:nvPr/>
        </p:nvSpPr>
        <p:spPr>
          <a:xfrm>
            <a:off x="5267290" y="5044438"/>
            <a:ext cx="2257984" cy="10351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516CBCFA-4AD4-9B50-6C1F-3BD75244FECE}"/>
              </a:ext>
            </a:extLst>
          </p:cNvPr>
          <p:cNvSpPr txBox="1"/>
          <p:nvPr/>
        </p:nvSpPr>
        <p:spPr>
          <a:xfrm>
            <a:off x="5437988" y="6135420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Executable Spec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1F83BF2-2CA5-DA44-1EB3-C7AE379790FE}"/>
              </a:ext>
            </a:extLst>
          </p:cNvPr>
          <p:cNvSpPr txBox="1"/>
          <p:nvPr/>
        </p:nvSpPr>
        <p:spPr>
          <a:xfrm>
            <a:off x="5462433" y="5079146"/>
            <a:ext cx="221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pc’ = Action_2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stack’ = &lt;&lt;</a:t>
            </a:r>
            <a:r>
              <a:rPr kumimoji="1" lang="en-US" altLang="zh-CN" sz="1400" dirty="0" err="1">
                <a:latin typeface="Cambria" panose="02040503050406030204" pitchFamily="18" charset="0"/>
              </a:rPr>
              <a:t>args</a:t>
            </a:r>
            <a:r>
              <a:rPr kumimoji="1" lang="en-US" altLang="zh-CN" sz="1400" dirty="0">
                <a:latin typeface="Cambria" panose="02040503050406030204" pitchFamily="18" charset="0"/>
              </a:rPr>
              <a:t>…&gt;&gt;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UNCHANEGD …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0" name="三角形 189">
            <a:extLst>
              <a:ext uri="{FF2B5EF4-FFF2-40B4-BE49-F238E27FC236}">
                <a16:creationId xmlns:a16="http://schemas.microsoft.com/office/drawing/2014/main" id="{B3C2028B-147A-FA3A-3E7B-B14022147BA8}"/>
              </a:ext>
            </a:extLst>
          </p:cNvPr>
          <p:cNvSpPr/>
          <p:nvPr/>
        </p:nvSpPr>
        <p:spPr>
          <a:xfrm rot="5400000">
            <a:off x="5366212" y="5209576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520ED761-7BDB-68F7-C525-B50A29B2A451}"/>
              </a:ext>
            </a:extLst>
          </p:cNvPr>
          <p:cNvSpPr txBox="1"/>
          <p:nvPr/>
        </p:nvSpPr>
        <p:spPr>
          <a:xfrm>
            <a:off x="5094695" y="3517810"/>
            <a:ext cx="273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3. </a:t>
            </a:r>
            <a:r>
              <a:rPr lang="en" altLang="zh-CN" b="1" dirty="0">
                <a:latin typeface="Cambria" panose="02040503050406030204" pitchFamily="18" charset="0"/>
              </a:rPr>
              <a:t>Control Flow Analysis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0B8681A-E4F8-AA73-F424-CDB4B4EBFDD0}"/>
              </a:ext>
            </a:extLst>
          </p:cNvPr>
          <p:cNvSpPr txBox="1"/>
          <p:nvPr/>
        </p:nvSpPr>
        <p:spPr>
          <a:xfrm>
            <a:off x="6573855" y="2468301"/>
            <a:ext cx="112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b="1" dirty="0" err="1">
                <a:latin typeface="Cambria" panose="02040503050406030204" pitchFamily="18" charset="0"/>
              </a:rPr>
              <a:t>Compilable</a:t>
            </a:r>
            <a:endParaRPr lang="en" altLang="zh-CN" sz="1400" b="1" dirty="0">
              <a:latin typeface="Cambria" panose="02040503050406030204" pitchFamily="18" charset="0"/>
            </a:endParaRPr>
          </a:p>
          <a:p>
            <a:r>
              <a:rPr lang="en" altLang="zh-CN" sz="1400" b="1" dirty="0">
                <a:latin typeface="Cambria" panose="02040503050406030204" pitchFamily="18" charset="0"/>
              </a:rPr>
              <a:t>Spec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E7BA1D74-3F23-7D95-1F16-94FB4B27EDDB}"/>
              </a:ext>
            </a:extLst>
          </p:cNvPr>
          <p:cNvSpPr/>
          <p:nvPr/>
        </p:nvSpPr>
        <p:spPr>
          <a:xfrm>
            <a:off x="8544695" y="331050"/>
            <a:ext cx="3107445" cy="2431023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C5815B99-31CE-080D-2D8E-3AEDAC0BB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147" y="1390277"/>
            <a:ext cx="568283" cy="579784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D5169E09-460C-A3C9-9176-F7C3EDA4A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288" y="1729042"/>
            <a:ext cx="466437" cy="394978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888D3CF6-5C10-FD14-ED1C-2DE6BE2AF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0631" y="1452541"/>
            <a:ext cx="553506" cy="531489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1C9B0DAE-2355-CC9D-9CF9-47AC624C32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491" y="2164754"/>
            <a:ext cx="264158" cy="269504"/>
          </a:xfrm>
          <a:prstGeom prst="rect">
            <a:avLst/>
          </a:prstGeom>
        </p:spPr>
      </p:pic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1E4AD830-F99C-C607-EEF8-09984CADFC3C}"/>
              </a:ext>
            </a:extLst>
          </p:cNvPr>
          <p:cNvCxnSpPr>
            <a:cxnSpLocks/>
          </p:cNvCxnSpPr>
          <p:nvPr/>
        </p:nvCxnSpPr>
        <p:spPr>
          <a:xfrm>
            <a:off x="9881726" y="1706123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B22AEA43-75AB-948C-6D60-730479595B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6621" y="1835329"/>
            <a:ext cx="275122" cy="269462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145E55B8-499E-3A68-71D5-4CBDCCDECD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2509" y="1410663"/>
            <a:ext cx="264158" cy="269504"/>
          </a:xfrm>
          <a:prstGeom prst="rect">
            <a:avLst/>
          </a:prstGeom>
        </p:spPr>
      </p:pic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D2992CAF-8290-B133-8C19-B742F80DC393}"/>
              </a:ext>
            </a:extLst>
          </p:cNvPr>
          <p:cNvCxnSpPr>
            <a:cxnSpLocks/>
          </p:cNvCxnSpPr>
          <p:nvPr/>
        </p:nvCxnSpPr>
        <p:spPr>
          <a:xfrm flipH="1">
            <a:off x="9842687" y="1775366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EC66837E-BE35-33A0-13F4-0DD6F4F18BF8}"/>
              </a:ext>
            </a:extLst>
          </p:cNvPr>
          <p:cNvCxnSpPr>
            <a:cxnSpLocks/>
            <a:stCxn id="194" idx="2"/>
            <a:endCxn id="210" idx="1"/>
          </p:cNvCxnSpPr>
          <p:nvPr/>
        </p:nvCxnSpPr>
        <p:spPr>
          <a:xfrm rot="16200000" flipH="1">
            <a:off x="9401406" y="1983943"/>
            <a:ext cx="522197" cy="4944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图片 209">
            <a:extLst>
              <a:ext uri="{FF2B5EF4-FFF2-40B4-BE49-F238E27FC236}">
                <a16:creationId xmlns:a16="http://schemas.microsoft.com/office/drawing/2014/main" id="{D4EDB779-19B6-69E3-3F3F-5378BC84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720" y="2222443"/>
            <a:ext cx="528925" cy="539630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440A3BB0-0E66-5DC1-153F-38CFFF98D164}"/>
              </a:ext>
            </a:extLst>
          </p:cNvPr>
          <p:cNvSpPr txBox="1"/>
          <p:nvPr/>
        </p:nvSpPr>
        <p:spPr>
          <a:xfrm>
            <a:off x="8673898" y="383192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4. Runtime Correction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83D4EC0-553B-7928-D183-3EA409E45632}"/>
              </a:ext>
            </a:extLst>
          </p:cNvPr>
          <p:cNvSpPr txBox="1"/>
          <p:nvPr/>
        </p:nvSpPr>
        <p:spPr>
          <a:xfrm>
            <a:off x="10367047" y="229950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100" b="1" dirty="0">
                <a:latin typeface="Cambria" panose="02040503050406030204" pitchFamily="18" charset="0"/>
              </a:rPr>
              <a:t>Model</a:t>
            </a:r>
            <a:r>
              <a:rPr lang="en-US" altLang="zh-CN" sz="1100" b="1" dirty="0">
                <a:latin typeface="Cambria" panose="02040503050406030204" pitchFamily="18" charset="0"/>
              </a:rPr>
              <a:t>-</a:t>
            </a:r>
            <a:r>
              <a:rPr lang="en" altLang="zh-CN" sz="1100" b="1" dirty="0">
                <a:latin typeface="Cambria" panose="02040503050406030204" pitchFamily="18" charset="0"/>
              </a:rPr>
              <a:t>checkable</a:t>
            </a:r>
          </a:p>
          <a:p>
            <a:r>
              <a:rPr lang="en" altLang="zh-CN" sz="1100" b="1" dirty="0">
                <a:latin typeface="Cambria" panose="02040503050406030204" pitchFamily="18" charset="0"/>
              </a:rPr>
              <a:t>Spec</a:t>
            </a:r>
            <a:endParaRPr kumimoji="1" lang="zh-CN" altLang="en-US" sz="1100" dirty="0">
              <a:latin typeface="Cambria" panose="02040503050406030204" pitchFamily="18" charset="0"/>
            </a:endParaRP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21A35B71-CD70-3983-867D-5A67A26E48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4055" y="1559799"/>
            <a:ext cx="291323" cy="2913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1BA3261C-212F-C42D-353C-0C01089597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4055" y="880425"/>
            <a:ext cx="291323" cy="291323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B5CEBEE3-C46B-D967-BAF2-2A94DFD2A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147" y="760341"/>
            <a:ext cx="553506" cy="531489"/>
          </a:xfrm>
          <a:prstGeom prst="rect">
            <a:avLst/>
          </a:prstGeom>
        </p:spPr>
      </p:pic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03AA70FA-4B42-FAA7-63D3-07439A74AEEC}"/>
              </a:ext>
            </a:extLst>
          </p:cNvPr>
          <p:cNvCxnSpPr>
            <a:cxnSpLocks/>
          </p:cNvCxnSpPr>
          <p:nvPr/>
        </p:nvCxnSpPr>
        <p:spPr>
          <a:xfrm>
            <a:off x="9803899" y="101617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片 222">
            <a:extLst>
              <a:ext uri="{FF2B5EF4-FFF2-40B4-BE49-F238E27FC236}">
                <a16:creationId xmlns:a16="http://schemas.microsoft.com/office/drawing/2014/main" id="{05597BCE-1601-696B-D358-958C954228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0903" y="775760"/>
            <a:ext cx="428473" cy="428473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F02B847B-2556-45AD-5E15-09653D6DE9BF}"/>
              </a:ext>
            </a:extLst>
          </p:cNvPr>
          <p:cNvSpPr txBox="1"/>
          <p:nvPr/>
        </p:nvSpPr>
        <p:spPr>
          <a:xfrm>
            <a:off x="10932192" y="786260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.</a:t>
            </a:r>
            <a:r>
              <a:rPr kumimoji="1" lang="en-US" altLang="zh-CN" dirty="0" err="1">
                <a:latin typeface="Cambria" panose="02040503050406030204" pitchFamily="18" charset="0"/>
              </a:rPr>
              <a:t>cfg</a:t>
            </a:r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B6E90C4-C4F0-64D9-A61F-869140E97556}"/>
              </a:ext>
            </a:extLst>
          </p:cNvPr>
          <p:cNvSpPr txBox="1"/>
          <p:nvPr/>
        </p:nvSpPr>
        <p:spPr>
          <a:xfrm>
            <a:off x="9699430" y="757940"/>
            <a:ext cx="79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generate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3A34CFB7-D368-CA00-5B7F-DBE60A84CFFA}"/>
              </a:ext>
            </a:extLst>
          </p:cNvPr>
          <p:cNvSpPr/>
          <p:nvPr/>
        </p:nvSpPr>
        <p:spPr>
          <a:xfrm>
            <a:off x="8565266" y="3027640"/>
            <a:ext cx="3102119" cy="2432846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A13F676C-B941-EC0B-ED3E-BF2986DA9AA0}"/>
              </a:ext>
            </a:extLst>
          </p:cNvPr>
          <p:cNvGrpSpPr/>
          <p:nvPr/>
        </p:nvGrpSpPr>
        <p:grpSpPr>
          <a:xfrm>
            <a:off x="10100888" y="4667490"/>
            <a:ext cx="460056" cy="343743"/>
            <a:chOff x="10467120" y="5556199"/>
            <a:chExt cx="460056" cy="34374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E7CFB790-C194-5219-FB39-8C2373773009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01ED10BF-38E3-67CC-8410-040CB0FD43D3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84AB06E-F8BB-A6D9-970A-20B421F45B00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52E94612-205E-45EC-8254-995050BFAC94}"/>
              </a:ext>
            </a:extLst>
          </p:cNvPr>
          <p:cNvGrpSpPr/>
          <p:nvPr/>
        </p:nvGrpSpPr>
        <p:grpSpPr>
          <a:xfrm>
            <a:off x="9227480" y="5460486"/>
            <a:ext cx="1909584" cy="1137762"/>
            <a:chOff x="391720" y="-14689"/>
            <a:chExt cx="1909584" cy="1137762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A49F6E0C-8C38-4670-6647-E4D9ECC025BE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87C91372-4594-AC60-BFC2-F05245353EF5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D9C4417B-3B7E-C0BE-CCD7-DEC3EEDEE28B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Final 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40" name="下箭头 239">
              <a:extLst>
                <a:ext uri="{FF2B5EF4-FFF2-40B4-BE49-F238E27FC236}">
                  <a16:creationId xmlns:a16="http://schemas.microsoft.com/office/drawing/2014/main" id="{DCD819A3-F3F2-FB9C-CA57-71AAFC513CB4}"/>
                </a:ext>
              </a:extLst>
            </p:cNvPr>
            <p:cNvSpPr/>
            <p:nvPr/>
          </p:nvSpPr>
          <p:spPr>
            <a:xfrm>
              <a:off x="1123355" y="-14689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pic>
        <p:nvPicPr>
          <p:cNvPr id="244" name="图片 243">
            <a:extLst>
              <a:ext uri="{FF2B5EF4-FFF2-40B4-BE49-F238E27FC236}">
                <a16:creationId xmlns:a16="http://schemas.microsoft.com/office/drawing/2014/main" id="{C6A73E1F-C74A-9C34-EDA1-674B9AED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87" y="5961205"/>
            <a:ext cx="543547" cy="543547"/>
          </a:xfrm>
          <a:prstGeom prst="rect">
            <a:avLst/>
          </a:prstGeom>
        </p:spPr>
      </p:pic>
      <p:sp>
        <p:nvSpPr>
          <p:cNvPr id="245" name="下箭头 244">
            <a:extLst>
              <a:ext uri="{FF2B5EF4-FFF2-40B4-BE49-F238E27FC236}">
                <a16:creationId xmlns:a16="http://schemas.microsoft.com/office/drawing/2014/main" id="{FE98707B-418A-165E-381F-8C95F4F787DA}"/>
              </a:ext>
            </a:extLst>
          </p:cNvPr>
          <p:cNvSpPr/>
          <p:nvPr/>
        </p:nvSpPr>
        <p:spPr>
          <a:xfrm>
            <a:off x="9986222" y="2706422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D18DB43-8C14-A066-0CC0-F203822FC6B4}"/>
              </a:ext>
            </a:extLst>
          </p:cNvPr>
          <p:cNvSpPr txBox="1"/>
          <p:nvPr/>
        </p:nvSpPr>
        <p:spPr>
          <a:xfrm>
            <a:off x="8859716" y="3014317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5. Trace Validation</a:t>
            </a:r>
          </a:p>
        </p:txBody>
      </p:sp>
      <p:sp>
        <p:nvSpPr>
          <p:cNvPr id="249" name="圆角右箭头 248">
            <a:extLst>
              <a:ext uri="{FF2B5EF4-FFF2-40B4-BE49-F238E27FC236}">
                <a16:creationId xmlns:a16="http://schemas.microsoft.com/office/drawing/2014/main" id="{3B4B12C3-9F69-92D2-60A9-DF596B608D29}"/>
              </a:ext>
            </a:extLst>
          </p:cNvPr>
          <p:cNvSpPr/>
          <p:nvPr/>
        </p:nvSpPr>
        <p:spPr>
          <a:xfrm>
            <a:off x="3857793" y="942757"/>
            <a:ext cx="923024" cy="853409"/>
          </a:xfrm>
          <a:prstGeom prst="bentArrow">
            <a:avLst>
              <a:gd name="adj1" fmla="val 20275"/>
              <a:gd name="adj2" fmla="val 22723"/>
              <a:gd name="adj3" fmla="val 21456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6FD1BC3B-BF39-53CA-179B-CE3FEC15BC5E}"/>
              </a:ext>
            </a:extLst>
          </p:cNvPr>
          <p:cNvSpPr txBox="1"/>
          <p:nvPr/>
        </p:nvSpPr>
        <p:spPr>
          <a:xfrm>
            <a:off x="1569317" y="1291345"/>
            <a:ext cx="15933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193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rgbClr val="574C94"/>
                </a:solidFill>
                <a:latin typeface="Cambria" panose="02040503050406030204" pitchFamily="18" charset="0"/>
              </a:rPr>
              <a:t>Generator</a:t>
            </a:r>
            <a:endParaRPr kumimoji="1" lang="zh-CN" altLang="en-US" sz="2400" b="1" i="1" dirty="0">
              <a:solidFill>
                <a:srgbClr val="574C94"/>
              </a:solidFill>
              <a:latin typeface="Cambria" panose="020405030504060302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DF611A-A143-F9F6-CC14-123404550BB7}"/>
              </a:ext>
            </a:extLst>
          </p:cNvPr>
          <p:cNvSpPr txBox="1"/>
          <p:nvPr/>
        </p:nvSpPr>
        <p:spPr>
          <a:xfrm>
            <a:off x="3792399" y="75479"/>
            <a:ext cx="147489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Validator</a:t>
            </a:r>
            <a:endParaRPr kumimoji="1" lang="zh-CN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DDE1F529-5429-0BC8-746C-0B6E992F2E1C}"/>
              </a:ext>
            </a:extLst>
          </p:cNvPr>
          <p:cNvGrpSpPr/>
          <p:nvPr/>
        </p:nvGrpSpPr>
        <p:grpSpPr>
          <a:xfrm>
            <a:off x="8774713" y="3517810"/>
            <a:ext cx="1005022" cy="804046"/>
            <a:chOff x="8070592" y="2036999"/>
            <a:chExt cx="1777459" cy="1856484"/>
          </a:xfrm>
        </p:grpSpPr>
        <p:sp>
          <p:nvSpPr>
            <p:cNvPr id="230" name="任意形状 229">
              <a:extLst>
                <a:ext uri="{FF2B5EF4-FFF2-40B4-BE49-F238E27FC236}">
                  <a16:creationId xmlns:a16="http://schemas.microsoft.com/office/drawing/2014/main" id="{D7F3953D-57D1-D768-1877-90FD25E4BA68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1" name="三角形 230">
              <a:extLst>
                <a:ext uri="{FF2B5EF4-FFF2-40B4-BE49-F238E27FC236}">
                  <a16:creationId xmlns:a16="http://schemas.microsoft.com/office/drawing/2014/main" id="{1E19A3AB-283E-B73F-2AE2-34EC4334DB40}"/>
                </a:ext>
              </a:extLst>
            </p:cNvPr>
            <p:cNvSpPr/>
            <p:nvPr/>
          </p:nvSpPr>
          <p:spPr>
            <a:xfrm rot="14046011">
              <a:off x="9156719" y="2319015"/>
              <a:ext cx="777954" cy="336471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272" name="任意形状 271">
            <a:extLst>
              <a:ext uri="{FF2B5EF4-FFF2-40B4-BE49-F238E27FC236}">
                <a16:creationId xmlns:a16="http://schemas.microsoft.com/office/drawing/2014/main" id="{368E4523-BD40-48C4-FE0D-05277AF9EFFD}"/>
              </a:ext>
            </a:extLst>
          </p:cNvPr>
          <p:cNvSpPr/>
          <p:nvPr/>
        </p:nvSpPr>
        <p:spPr>
          <a:xfrm>
            <a:off x="7831822" y="1559798"/>
            <a:ext cx="709499" cy="3611955"/>
          </a:xfrm>
          <a:custGeom>
            <a:avLst/>
            <a:gdLst>
              <a:gd name="connsiteX0" fmla="*/ 590032 w 709499"/>
              <a:gd name="connsiteY0" fmla="*/ 0 h 3611955"/>
              <a:gd name="connsiteX1" fmla="*/ 709499 w 709499"/>
              <a:gd name="connsiteY1" fmla="*/ 143552 h 3611955"/>
              <a:gd name="connsiteX2" fmla="*/ 590032 w 709499"/>
              <a:gd name="connsiteY2" fmla="*/ 287104 h 3611955"/>
              <a:gd name="connsiteX3" fmla="*/ 590032 w 709499"/>
              <a:gd name="connsiteY3" fmla="*/ 232717 h 3611955"/>
              <a:gd name="connsiteX4" fmla="*/ 409961 w 709499"/>
              <a:gd name="connsiteY4" fmla="*/ 412788 h 3611955"/>
              <a:gd name="connsiteX5" fmla="*/ 409961 w 709499"/>
              <a:gd name="connsiteY5" fmla="*/ 3112994 h 3611955"/>
              <a:gd name="connsiteX6" fmla="*/ 410213 w 709499"/>
              <a:gd name="connsiteY6" fmla="*/ 3112994 h 3611955"/>
              <a:gd name="connsiteX7" fmla="*/ 410213 w 709499"/>
              <a:gd name="connsiteY7" fmla="*/ 3231885 h 3611955"/>
              <a:gd name="connsiteX8" fmla="*/ 30142 w 709499"/>
              <a:gd name="connsiteY8" fmla="*/ 3611955 h 3611955"/>
              <a:gd name="connsiteX9" fmla="*/ 0 w 709499"/>
              <a:gd name="connsiteY9" fmla="*/ 3611955 h 3611955"/>
              <a:gd name="connsiteX10" fmla="*/ 0 w 709499"/>
              <a:gd name="connsiteY10" fmla="*/ 3432241 h 3611955"/>
              <a:gd name="connsiteX11" fmla="*/ 30142 w 709499"/>
              <a:gd name="connsiteY11" fmla="*/ 3432241 h 3611955"/>
              <a:gd name="connsiteX12" fmla="*/ 230498 w 709499"/>
              <a:gd name="connsiteY12" fmla="*/ 3231885 h 3611955"/>
              <a:gd name="connsiteX13" fmla="*/ 230498 w 709499"/>
              <a:gd name="connsiteY13" fmla="*/ 3112994 h 3611955"/>
              <a:gd name="connsiteX14" fmla="*/ 231630 w 709499"/>
              <a:gd name="connsiteY14" fmla="*/ 3112994 h 3611955"/>
              <a:gd name="connsiteX15" fmla="*/ 231630 w 709499"/>
              <a:gd name="connsiteY15" fmla="*/ 412788 h 3611955"/>
              <a:gd name="connsiteX16" fmla="*/ 590032 w 709499"/>
              <a:gd name="connsiteY16" fmla="*/ 54386 h 361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9499" h="3611955">
                <a:moveTo>
                  <a:pt x="590032" y="0"/>
                </a:moveTo>
                <a:lnTo>
                  <a:pt x="709499" y="143552"/>
                </a:lnTo>
                <a:lnTo>
                  <a:pt x="590032" y="287104"/>
                </a:lnTo>
                <a:lnTo>
                  <a:pt x="590032" y="232717"/>
                </a:lnTo>
                <a:cubicBezTo>
                  <a:pt x="490582" y="232717"/>
                  <a:pt x="409961" y="313338"/>
                  <a:pt x="409961" y="412788"/>
                </a:cubicBezTo>
                <a:lnTo>
                  <a:pt x="409961" y="3112994"/>
                </a:lnTo>
                <a:lnTo>
                  <a:pt x="410213" y="3112994"/>
                </a:lnTo>
                <a:lnTo>
                  <a:pt x="410213" y="3231885"/>
                </a:lnTo>
                <a:cubicBezTo>
                  <a:pt x="410213" y="3441792"/>
                  <a:pt x="240050" y="3611955"/>
                  <a:pt x="30142" y="3611955"/>
                </a:cubicBezTo>
                <a:lnTo>
                  <a:pt x="0" y="3611955"/>
                </a:lnTo>
                <a:lnTo>
                  <a:pt x="0" y="3432241"/>
                </a:lnTo>
                <a:lnTo>
                  <a:pt x="30142" y="3432241"/>
                </a:lnTo>
                <a:cubicBezTo>
                  <a:pt x="140796" y="3432241"/>
                  <a:pt x="230498" y="3342539"/>
                  <a:pt x="230498" y="3231885"/>
                </a:cubicBezTo>
                <a:lnTo>
                  <a:pt x="230498" y="3112994"/>
                </a:lnTo>
                <a:lnTo>
                  <a:pt x="231630" y="3112994"/>
                </a:lnTo>
                <a:lnTo>
                  <a:pt x="231630" y="412788"/>
                </a:lnTo>
                <a:cubicBezTo>
                  <a:pt x="231630" y="214848"/>
                  <a:pt x="392092" y="54386"/>
                  <a:pt x="590032" y="54386"/>
                </a:cubicBezTo>
                <a:close/>
              </a:path>
            </a:pathLst>
          </a:cu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2EA61BB9-E8B8-124D-A774-FB57E1368CE4}"/>
              </a:ext>
            </a:extLst>
          </p:cNvPr>
          <p:cNvSpPr/>
          <p:nvPr/>
        </p:nvSpPr>
        <p:spPr>
          <a:xfrm>
            <a:off x="9979701" y="3502864"/>
            <a:ext cx="1549001" cy="883548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B2F27733-8737-0EE4-C96E-97918A01D0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334864"/>
            <a:ext cx="320175" cy="32017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9169E377-11B0-EE73-E6F8-E21CD61ABD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405393"/>
            <a:ext cx="320175" cy="320175"/>
          </a:xfrm>
          <a:prstGeom prst="rect">
            <a:avLst/>
          </a:prstGeom>
        </p:spPr>
      </p:pic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C21891E4-3BF0-6E76-162C-B91BA31973DB}"/>
              </a:ext>
            </a:extLst>
          </p:cNvPr>
          <p:cNvGrpSpPr/>
          <p:nvPr/>
        </p:nvGrpSpPr>
        <p:grpSpPr>
          <a:xfrm>
            <a:off x="9959446" y="4433176"/>
            <a:ext cx="1138272" cy="578057"/>
            <a:chOff x="9788904" y="5321885"/>
            <a:chExt cx="1138272" cy="578057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7760F944-AE57-6449-0B44-F4820430C7F0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9614CC4C-AC70-C12F-3973-05084B9557B1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521DCC10-33B9-EAE3-39FA-49A0518E3C03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1B8F30CE-8CBC-4C95-2E3C-3DD1B49BFB22}"/>
                </a:ext>
              </a:extLst>
            </p:cNvPr>
            <p:cNvSpPr txBox="1"/>
            <p:nvPr/>
          </p:nvSpPr>
          <p:spPr>
            <a:xfrm>
              <a:off x="9788904" y="5321885"/>
              <a:ext cx="581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mbria" panose="02040503050406030204" pitchFamily="18" charset="0"/>
                </a:rPr>
                <a:t>traces</a:t>
              </a:r>
              <a:endParaRPr kumimoji="1" lang="zh-CN" altLang="en-US" sz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7" name="文本框 286">
            <a:extLst>
              <a:ext uri="{FF2B5EF4-FFF2-40B4-BE49-F238E27FC236}">
                <a16:creationId xmlns:a16="http://schemas.microsoft.com/office/drawing/2014/main" id="{6218CF7B-D720-B263-89B2-9739DCE28C0A}"/>
              </a:ext>
            </a:extLst>
          </p:cNvPr>
          <p:cNvSpPr txBox="1"/>
          <p:nvPr/>
        </p:nvSpPr>
        <p:spPr>
          <a:xfrm>
            <a:off x="11148873" y="465286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…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8DFA4266-EADB-B87C-738F-ACF590A38892}"/>
              </a:ext>
            </a:extLst>
          </p:cNvPr>
          <p:cNvSpPr txBox="1"/>
          <p:nvPr/>
        </p:nvSpPr>
        <p:spPr>
          <a:xfrm>
            <a:off x="10311743" y="3469242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System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05" name="任意形状 304">
            <a:extLst>
              <a:ext uri="{FF2B5EF4-FFF2-40B4-BE49-F238E27FC236}">
                <a16:creationId xmlns:a16="http://schemas.microsoft.com/office/drawing/2014/main" id="{6320AB36-FDF2-D103-2927-9B1B274B77AA}"/>
              </a:ext>
            </a:extLst>
          </p:cNvPr>
          <p:cNvSpPr/>
          <p:nvPr/>
        </p:nvSpPr>
        <p:spPr>
          <a:xfrm>
            <a:off x="10020111" y="3813109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6" name="任意形状 305">
            <a:extLst>
              <a:ext uri="{FF2B5EF4-FFF2-40B4-BE49-F238E27FC236}">
                <a16:creationId xmlns:a16="http://schemas.microsoft.com/office/drawing/2014/main" id="{0C40CB61-0EDB-C044-70C6-943AE19E2EC5}"/>
              </a:ext>
            </a:extLst>
          </p:cNvPr>
          <p:cNvSpPr/>
          <p:nvPr/>
        </p:nvSpPr>
        <p:spPr>
          <a:xfrm>
            <a:off x="10031598" y="4101351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0D6D85FE-E4F9-7DB2-BB34-12A89254B973}"/>
              </a:ext>
            </a:extLst>
          </p:cNvPr>
          <p:cNvSpPr txBox="1"/>
          <p:nvPr/>
        </p:nvSpPr>
        <p:spPr>
          <a:xfrm>
            <a:off x="10148395" y="37709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Instrumentation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475517C-AB01-9971-AFD0-BBDF96C78DAF}"/>
              </a:ext>
            </a:extLst>
          </p:cNvPr>
          <p:cNvSpPr txBox="1"/>
          <p:nvPr/>
        </p:nvSpPr>
        <p:spPr>
          <a:xfrm>
            <a:off x="10405835" y="405303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Harness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E05630F4-D245-313E-2A0E-E43F70394909}"/>
              </a:ext>
            </a:extLst>
          </p:cNvPr>
          <p:cNvGrpSpPr/>
          <p:nvPr/>
        </p:nvGrpSpPr>
        <p:grpSpPr>
          <a:xfrm>
            <a:off x="8798153" y="4726047"/>
            <a:ext cx="954107" cy="322297"/>
            <a:chOff x="8810954" y="4838355"/>
            <a:chExt cx="954107" cy="322297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9F9399BF-559C-49B3-091B-A89046DE9011}"/>
                </a:ext>
              </a:extLst>
            </p:cNvPr>
            <p:cNvSpPr/>
            <p:nvPr/>
          </p:nvSpPr>
          <p:spPr>
            <a:xfrm>
              <a:off x="8845217" y="4838355"/>
              <a:ext cx="885582" cy="322297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E4329260-E157-23B6-6AC0-569A2A5C944C}"/>
                </a:ext>
              </a:extLst>
            </p:cNvPr>
            <p:cNvSpPr txBox="1"/>
            <p:nvPr/>
          </p:nvSpPr>
          <p:spPr>
            <a:xfrm>
              <a:off x="8810954" y="483843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ambria" panose="02040503050406030204" pitchFamily="18" charset="0"/>
                </a:rPr>
                <a:t>specTrace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CD8ADFCA-B15B-146E-D261-4E376EF10631}"/>
              </a:ext>
            </a:extLst>
          </p:cNvPr>
          <p:cNvCxnSpPr>
            <a:cxnSpLocks/>
          </p:cNvCxnSpPr>
          <p:nvPr/>
        </p:nvCxnSpPr>
        <p:spPr>
          <a:xfrm>
            <a:off x="9805947" y="4865887"/>
            <a:ext cx="2528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箭头连接符 316">
            <a:extLst>
              <a:ext uri="{FF2B5EF4-FFF2-40B4-BE49-F238E27FC236}">
                <a16:creationId xmlns:a16="http://schemas.microsoft.com/office/drawing/2014/main" id="{16E1F07C-7BBB-91A0-864C-7127A84A00D8}"/>
              </a:ext>
            </a:extLst>
          </p:cNvPr>
          <p:cNvCxnSpPr>
            <a:cxnSpLocks/>
          </p:cNvCxnSpPr>
          <p:nvPr/>
        </p:nvCxnSpPr>
        <p:spPr>
          <a:xfrm flipH="1">
            <a:off x="9766908" y="4935130"/>
            <a:ext cx="2400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06D4B1A0-8642-B6D1-796E-D5E23963C42C}"/>
              </a:ext>
            </a:extLst>
          </p:cNvPr>
          <p:cNvSpPr txBox="1"/>
          <p:nvPr/>
        </p:nvSpPr>
        <p:spPr>
          <a:xfrm>
            <a:off x="8787092" y="348609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Spec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23" name="任意形状 322">
            <a:extLst>
              <a:ext uri="{FF2B5EF4-FFF2-40B4-BE49-F238E27FC236}">
                <a16:creationId xmlns:a16="http://schemas.microsoft.com/office/drawing/2014/main" id="{E5273BEB-0C01-5F6B-66CA-86BEC5C0F19C}"/>
              </a:ext>
            </a:extLst>
          </p:cNvPr>
          <p:cNvSpPr/>
          <p:nvPr/>
        </p:nvSpPr>
        <p:spPr>
          <a:xfrm>
            <a:off x="8796920" y="3819237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CD9CC1FC-1B52-DC95-4005-5ED887D0E440}"/>
              </a:ext>
            </a:extLst>
          </p:cNvPr>
          <p:cNvSpPr txBox="1"/>
          <p:nvPr/>
        </p:nvSpPr>
        <p:spPr>
          <a:xfrm>
            <a:off x="8804843" y="3784302"/>
            <a:ext cx="92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State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prstClr val="black"/>
                </a:solidFill>
                <a:latin typeface="Cambria" panose="02040503050406030204" pitchFamily="18" charset="0"/>
                <a:ea typeface="等线" panose="02010600030101010101" pitchFamily="2" charset="-122"/>
              </a:rPr>
              <a:t>Space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5908EC1B-DEDD-61E2-CBE6-944CADE18547}"/>
              </a:ext>
            </a:extLst>
          </p:cNvPr>
          <p:cNvSpPr txBox="1"/>
          <p:nvPr/>
        </p:nvSpPr>
        <p:spPr>
          <a:xfrm>
            <a:off x="9179254" y="5067677"/>
            <a:ext cx="191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Consistency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326" name="任意形状 325">
            <a:extLst>
              <a:ext uri="{FF2B5EF4-FFF2-40B4-BE49-F238E27FC236}">
                <a16:creationId xmlns:a16="http://schemas.microsoft.com/office/drawing/2014/main" id="{FBE6DD36-808D-A1BA-BBA0-A1E273A445D4}"/>
              </a:ext>
            </a:extLst>
          </p:cNvPr>
          <p:cNvSpPr/>
          <p:nvPr/>
        </p:nvSpPr>
        <p:spPr>
          <a:xfrm>
            <a:off x="8804843" y="4063588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D2276A77-B4A9-9CED-0CB7-3920E717F078}"/>
              </a:ext>
            </a:extLst>
          </p:cNvPr>
          <p:cNvSpPr txBox="1"/>
          <p:nvPr/>
        </p:nvSpPr>
        <p:spPr>
          <a:xfrm>
            <a:off x="9058058" y="4026365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Inv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582C0EFD-6562-E4C6-892F-E9388D655486}"/>
              </a:ext>
            </a:extLst>
          </p:cNvPr>
          <p:cNvCxnSpPr>
            <a:cxnSpLocks/>
          </p:cNvCxnSpPr>
          <p:nvPr/>
        </p:nvCxnSpPr>
        <p:spPr>
          <a:xfrm flipV="1">
            <a:off x="8994296" y="4386412"/>
            <a:ext cx="0" cy="28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>
            <a:extLst>
              <a:ext uri="{FF2B5EF4-FFF2-40B4-BE49-F238E27FC236}">
                <a16:creationId xmlns:a16="http://schemas.microsoft.com/office/drawing/2014/main" id="{DE79357C-2C57-0E8D-2E12-56F9DDC3E1F3}"/>
              </a:ext>
            </a:extLst>
          </p:cNvPr>
          <p:cNvSpPr txBox="1"/>
          <p:nvPr/>
        </p:nvSpPr>
        <p:spPr>
          <a:xfrm>
            <a:off x="9259678" y="4389703"/>
            <a:ext cx="593432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kumimoji="1" lang="en-US" altLang="zh-CN" sz="1200" dirty="0">
                <a:latin typeface="Cambria" panose="02040503050406030204" pitchFamily="18" charset="0"/>
              </a:rPr>
              <a:t>Model</a:t>
            </a:r>
          </a:p>
          <a:p>
            <a:r>
              <a:rPr kumimoji="1" lang="en-US" altLang="zh-CN" sz="1200" dirty="0">
                <a:latin typeface="Cambria" panose="02040503050406030204" pitchFamily="18" charset="0"/>
              </a:rPr>
              <a:t>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D5097D1A-8B14-BAF8-9753-7C3FDF3137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41248" y="4384693"/>
            <a:ext cx="289379" cy="2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0364-4B22-BC17-11C3-8CB5E9232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>
            <a:extLst>
              <a:ext uri="{FF2B5EF4-FFF2-40B4-BE49-F238E27FC236}">
                <a16:creationId xmlns:a16="http://schemas.microsoft.com/office/drawing/2014/main" id="{C3380A9D-2794-51A7-A59F-6FF520BC7D35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68" name="任意形状 267">
            <a:extLst>
              <a:ext uri="{FF2B5EF4-FFF2-40B4-BE49-F238E27FC236}">
                <a16:creationId xmlns:a16="http://schemas.microsoft.com/office/drawing/2014/main" id="{B10E3701-79B8-73CE-ECCC-0DC793EAD2B3}"/>
              </a:ext>
            </a:extLst>
          </p:cNvPr>
          <p:cNvSpPr/>
          <p:nvPr/>
        </p:nvSpPr>
        <p:spPr>
          <a:xfrm>
            <a:off x="4897656" y="187503"/>
            <a:ext cx="7224627" cy="5403068"/>
          </a:xfrm>
          <a:custGeom>
            <a:avLst/>
            <a:gdLst>
              <a:gd name="connsiteX0" fmla="*/ 295154 w 7224627"/>
              <a:gd name="connsiteY0" fmla="*/ 0 h 5403068"/>
              <a:gd name="connsiteX1" fmla="*/ 6929473 w 7224627"/>
              <a:gd name="connsiteY1" fmla="*/ 0 h 5403068"/>
              <a:gd name="connsiteX2" fmla="*/ 7224627 w 7224627"/>
              <a:gd name="connsiteY2" fmla="*/ 295154 h 5403068"/>
              <a:gd name="connsiteX3" fmla="*/ 7224627 w 7224627"/>
              <a:gd name="connsiteY3" fmla="*/ 2656390 h 5403068"/>
              <a:gd name="connsiteX4" fmla="*/ 7201432 w 7224627"/>
              <a:gd name="connsiteY4" fmla="*/ 2771277 h 5403068"/>
              <a:gd name="connsiteX5" fmla="*/ 7193438 w 7224627"/>
              <a:gd name="connsiteY5" fmla="*/ 2786005 h 5403068"/>
              <a:gd name="connsiteX6" fmla="*/ 7202840 w 7224627"/>
              <a:gd name="connsiteY6" fmla="*/ 2799949 h 5403068"/>
              <a:gd name="connsiteX7" fmla="*/ 7224627 w 7224627"/>
              <a:gd name="connsiteY7" fmla="*/ 2907865 h 5403068"/>
              <a:gd name="connsiteX8" fmla="*/ 7224627 w 7224627"/>
              <a:gd name="connsiteY8" fmla="*/ 5125823 h 5403068"/>
              <a:gd name="connsiteX9" fmla="*/ 6947382 w 7224627"/>
              <a:gd name="connsiteY9" fmla="*/ 5403068 h 5403068"/>
              <a:gd name="connsiteX10" fmla="*/ 3649509 w 7224627"/>
              <a:gd name="connsiteY10" fmla="*/ 5403068 h 5403068"/>
              <a:gd name="connsiteX11" fmla="*/ 3372264 w 7224627"/>
              <a:gd name="connsiteY11" fmla="*/ 5125823 h 5403068"/>
              <a:gd name="connsiteX12" fmla="*/ 3372264 w 7224627"/>
              <a:gd name="connsiteY12" fmla="*/ 3423798 h 5403068"/>
              <a:gd name="connsiteX13" fmla="*/ 3357658 w 7224627"/>
              <a:gd name="connsiteY13" fmla="*/ 3423798 h 5403068"/>
              <a:gd name="connsiteX14" fmla="*/ 3370817 w 7224627"/>
              <a:gd name="connsiteY14" fmla="*/ 3381409 h 5403068"/>
              <a:gd name="connsiteX15" fmla="*/ 3376473 w 7224627"/>
              <a:gd name="connsiteY15" fmla="*/ 3325295 h 5403068"/>
              <a:gd name="connsiteX16" fmla="*/ 3376473 w 7224627"/>
              <a:gd name="connsiteY16" fmla="*/ 3224052 h 5403068"/>
              <a:gd name="connsiteX17" fmla="*/ 3098042 w 7224627"/>
              <a:gd name="connsiteY17" fmla="*/ 2945621 h 5403068"/>
              <a:gd name="connsiteX18" fmla="*/ 2951503 w 7224627"/>
              <a:gd name="connsiteY18" fmla="*/ 2945621 h 5403068"/>
              <a:gd name="connsiteX19" fmla="*/ 2895390 w 7224627"/>
              <a:gd name="connsiteY19" fmla="*/ 2951278 h 5403068"/>
              <a:gd name="connsiteX20" fmla="*/ 2894532 w 7224627"/>
              <a:gd name="connsiteY20" fmla="*/ 2951544 h 5403068"/>
              <a:gd name="connsiteX21" fmla="*/ 295154 w 7224627"/>
              <a:gd name="connsiteY21" fmla="*/ 2951544 h 5403068"/>
              <a:gd name="connsiteX22" fmla="*/ 0 w 7224627"/>
              <a:gd name="connsiteY22" fmla="*/ 2656390 h 5403068"/>
              <a:gd name="connsiteX23" fmla="*/ 0 w 7224627"/>
              <a:gd name="connsiteY23" fmla="*/ 295154 h 5403068"/>
              <a:gd name="connsiteX24" fmla="*/ 295154 w 7224627"/>
              <a:gd name="connsiteY24" fmla="*/ 0 h 540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24627" h="5403068">
                <a:moveTo>
                  <a:pt x="295154" y="0"/>
                </a:moveTo>
                <a:lnTo>
                  <a:pt x="6929473" y="0"/>
                </a:lnTo>
                <a:cubicBezTo>
                  <a:pt x="7092482" y="0"/>
                  <a:pt x="7224627" y="132145"/>
                  <a:pt x="7224627" y="295154"/>
                </a:cubicBezTo>
                <a:lnTo>
                  <a:pt x="7224627" y="2656390"/>
                </a:lnTo>
                <a:cubicBezTo>
                  <a:pt x="7224627" y="2697142"/>
                  <a:pt x="7216368" y="2735966"/>
                  <a:pt x="7201432" y="2771277"/>
                </a:cubicBezTo>
                <a:lnTo>
                  <a:pt x="7193438" y="2786005"/>
                </a:lnTo>
                <a:lnTo>
                  <a:pt x="7202840" y="2799949"/>
                </a:lnTo>
                <a:cubicBezTo>
                  <a:pt x="7216869" y="2833118"/>
                  <a:pt x="7224627" y="2869586"/>
                  <a:pt x="7224627" y="2907865"/>
                </a:cubicBezTo>
                <a:lnTo>
                  <a:pt x="7224627" y="5125823"/>
                </a:lnTo>
                <a:cubicBezTo>
                  <a:pt x="7224627" y="5278941"/>
                  <a:pt x="7100500" y="5403068"/>
                  <a:pt x="6947382" y="5403068"/>
                </a:cubicBezTo>
                <a:lnTo>
                  <a:pt x="3649509" y="5403068"/>
                </a:lnTo>
                <a:cubicBezTo>
                  <a:pt x="3496391" y="5403068"/>
                  <a:pt x="3372264" y="5278941"/>
                  <a:pt x="3372264" y="5125823"/>
                </a:cubicBezTo>
                <a:lnTo>
                  <a:pt x="3372264" y="3423798"/>
                </a:lnTo>
                <a:lnTo>
                  <a:pt x="3357658" y="3423798"/>
                </a:lnTo>
                <a:lnTo>
                  <a:pt x="3370817" y="3381409"/>
                </a:lnTo>
                <a:cubicBezTo>
                  <a:pt x="3374526" y="3363283"/>
                  <a:pt x="3376473" y="3344517"/>
                  <a:pt x="3376473" y="3325295"/>
                </a:cubicBezTo>
                <a:lnTo>
                  <a:pt x="3376473" y="3224052"/>
                </a:lnTo>
                <a:cubicBezTo>
                  <a:pt x="3376473" y="3070279"/>
                  <a:pt x="3251815" y="2945621"/>
                  <a:pt x="3098042" y="2945621"/>
                </a:cubicBezTo>
                <a:lnTo>
                  <a:pt x="2951503" y="2945621"/>
                </a:lnTo>
                <a:cubicBezTo>
                  <a:pt x="2932282" y="2945621"/>
                  <a:pt x="2913515" y="2947569"/>
                  <a:pt x="2895390" y="2951278"/>
                </a:cubicBezTo>
                <a:lnTo>
                  <a:pt x="2894532" y="2951544"/>
                </a:lnTo>
                <a:lnTo>
                  <a:pt x="295154" y="2951544"/>
                </a:lnTo>
                <a:cubicBezTo>
                  <a:pt x="132145" y="2951544"/>
                  <a:pt x="0" y="2819399"/>
                  <a:pt x="0" y="2656390"/>
                </a:cubicBezTo>
                <a:lnTo>
                  <a:pt x="0" y="295154"/>
                </a:lnTo>
                <a:cubicBezTo>
                  <a:pt x="0" y="132145"/>
                  <a:pt x="132145" y="0"/>
                  <a:pt x="295154" y="0"/>
                </a:cubicBezTo>
                <a:close/>
              </a:path>
            </a:pathLst>
          </a:custGeom>
          <a:solidFill>
            <a:srgbClr val="E8F3D9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9" name="任意形状 258">
            <a:extLst>
              <a:ext uri="{FF2B5EF4-FFF2-40B4-BE49-F238E27FC236}">
                <a16:creationId xmlns:a16="http://schemas.microsoft.com/office/drawing/2014/main" id="{CFC9E1D2-0DE0-36B5-9751-35EB69698192}"/>
              </a:ext>
            </a:extLst>
          </p:cNvPr>
          <p:cNvSpPr/>
          <p:nvPr/>
        </p:nvSpPr>
        <p:spPr>
          <a:xfrm>
            <a:off x="138895" y="1680167"/>
            <a:ext cx="7907995" cy="5035696"/>
          </a:xfrm>
          <a:custGeom>
            <a:avLst/>
            <a:gdLst>
              <a:gd name="connsiteX0" fmla="*/ 347341 w 7996788"/>
              <a:gd name="connsiteY0" fmla="*/ 0 h 5104646"/>
              <a:gd name="connsiteX1" fmla="*/ 4323727 w 7996788"/>
              <a:gd name="connsiteY1" fmla="*/ 0 h 5104646"/>
              <a:gd name="connsiteX2" fmla="*/ 4671068 w 7996788"/>
              <a:gd name="connsiteY2" fmla="*/ 347341 h 5104646"/>
              <a:gd name="connsiteX3" fmla="*/ 4671068 w 7996788"/>
              <a:gd name="connsiteY3" fmla="*/ 1150854 h 5104646"/>
              <a:gd name="connsiteX4" fmla="*/ 4674765 w 7996788"/>
              <a:gd name="connsiteY4" fmla="*/ 1150854 h 5104646"/>
              <a:gd name="connsiteX5" fmla="*/ 4669479 w 7996788"/>
              <a:gd name="connsiteY5" fmla="*/ 1167884 h 5104646"/>
              <a:gd name="connsiteX6" fmla="*/ 4662193 w 7996788"/>
              <a:gd name="connsiteY6" fmla="*/ 1240153 h 5104646"/>
              <a:gd name="connsiteX7" fmla="*/ 4662193 w 7996788"/>
              <a:gd name="connsiteY7" fmla="*/ 1260039 h 5104646"/>
              <a:gd name="connsiteX8" fmla="*/ 4948520 w 7996788"/>
              <a:gd name="connsiteY8" fmla="*/ 1611350 h 5104646"/>
              <a:gd name="connsiteX9" fmla="*/ 5015651 w 7996788"/>
              <a:gd name="connsiteY9" fmla="*/ 1618117 h 5104646"/>
              <a:gd name="connsiteX10" fmla="*/ 4671068 w 7996788"/>
              <a:gd name="connsiteY10" fmla="*/ 1618117 h 5104646"/>
              <a:gd name="connsiteX11" fmla="*/ 4671068 w 7996788"/>
              <a:gd name="connsiteY11" fmla="*/ 1618118 h 5104646"/>
              <a:gd name="connsiteX12" fmla="*/ 5015661 w 7996788"/>
              <a:gd name="connsiteY12" fmla="*/ 1618118 h 5104646"/>
              <a:gd name="connsiteX13" fmla="*/ 5020789 w 7996788"/>
              <a:gd name="connsiteY13" fmla="*/ 1618635 h 5104646"/>
              <a:gd name="connsiteX14" fmla="*/ 5120655 w 7996788"/>
              <a:gd name="connsiteY14" fmla="*/ 1618635 h 5104646"/>
              <a:gd name="connsiteX15" fmla="*/ 5125783 w 7996788"/>
              <a:gd name="connsiteY15" fmla="*/ 1618118 h 5104646"/>
              <a:gd name="connsiteX16" fmla="*/ 7737530 w 7996788"/>
              <a:gd name="connsiteY16" fmla="*/ 1618118 h 5104646"/>
              <a:gd name="connsiteX17" fmla="*/ 7996788 w 7996788"/>
              <a:gd name="connsiteY17" fmla="*/ 1877376 h 5104646"/>
              <a:gd name="connsiteX18" fmla="*/ 7996788 w 7996788"/>
              <a:gd name="connsiteY18" fmla="*/ 4845387 h 5104646"/>
              <a:gd name="connsiteX19" fmla="*/ 7737530 w 7996788"/>
              <a:gd name="connsiteY19" fmla="*/ 5104645 h 5104646"/>
              <a:gd name="connsiteX20" fmla="*/ 4323737 w 7996788"/>
              <a:gd name="connsiteY20" fmla="*/ 5104645 h 5104646"/>
              <a:gd name="connsiteX21" fmla="*/ 4323727 w 7996788"/>
              <a:gd name="connsiteY21" fmla="*/ 5104646 h 5104646"/>
              <a:gd name="connsiteX22" fmla="*/ 347341 w 7996788"/>
              <a:gd name="connsiteY22" fmla="*/ 5104646 h 5104646"/>
              <a:gd name="connsiteX23" fmla="*/ 0 w 7996788"/>
              <a:gd name="connsiteY23" fmla="*/ 4757305 h 5104646"/>
              <a:gd name="connsiteX24" fmla="*/ 0 w 7996788"/>
              <a:gd name="connsiteY24" fmla="*/ 347341 h 5104646"/>
              <a:gd name="connsiteX25" fmla="*/ 347341 w 7996788"/>
              <a:gd name="connsiteY25" fmla="*/ 0 h 51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96788" h="5104646">
                <a:moveTo>
                  <a:pt x="347341" y="0"/>
                </a:moveTo>
                <a:lnTo>
                  <a:pt x="4323727" y="0"/>
                </a:lnTo>
                <a:cubicBezTo>
                  <a:pt x="4515558" y="0"/>
                  <a:pt x="4671068" y="155510"/>
                  <a:pt x="4671068" y="347341"/>
                </a:cubicBezTo>
                <a:lnTo>
                  <a:pt x="4671068" y="1150854"/>
                </a:lnTo>
                <a:lnTo>
                  <a:pt x="4674765" y="1150854"/>
                </a:lnTo>
                <a:lnTo>
                  <a:pt x="4669479" y="1167884"/>
                </a:lnTo>
                <a:cubicBezTo>
                  <a:pt x="4664702" y="1191227"/>
                  <a:pt x="4662193" y="1215397"/>
                  <a:pt x="4662193" y="1240153"/>
                </a:cubicBezTo>
                <a:lnTo>
                  <a:pt x="4662193" y="1260039"/>
                </a:lnTo>
                <a:cubicBezTo>
                  <a:pt x="4662193" y="1433330"/>
                  <a:pt x="4785114" y="1577912"/>
                  <a:pt x="4948520" y="1611350"/>
                </a:cubicBezTo>
                <a:lnTo>
                  <a:pt x="5015651" y="1618117"/>
                </a:lnTo>
                <a:lnTo>
                  <a:pt x="4671068" y="1618117"/>
                </a:lnTo>
                <a:lnTo>
                  <a:pt x="4671068" y="1618118"/>
                </a:lnTo>
                <a:lnTo>
                  <a:pt x="5015661" y="1618118"/>
                </a:lnTo>
                <a:lnTo>
                  <a:pt x="5020789" y="1618635"/>
                </a:lnTo>
                <a:lnTo>
                  <a:pt x="5120655" y="1618635"/>
                </a:lnTo>
                <a:lnTo>
                  <a:pt x="5125783" y="1618118"/>
                </a:lnTo>
                <a:lnTo>
                  <a:pt x="7737530" y="1618118"/>
                </a:lnTo>
                <a:cubicBezTo>
                  <a:pt x="7880714" y="1618118"/>
                  <a:pt x="7996788" y="1734192"/>
                  <a:pt x="7996788" y="1877376"/>
                </a:cubicBezTo>
                <a:lnTo>
                  <a:pt x="7996788" y="4845387"/>
                </a:lnTo>
                <a:cubicBezTo>
                  <a:pt x="7996788" y="4988571"/>
                  <a:pt x="7880714" y="5104645"/>
                  <a:pt x="7737530" y="5104645"/>
                </a:cubicBezTo>
                <a:lnTo>
                  <a:pt x="4323737" y="5104645"/>
                </a:lnTo>
                <a:lnTo>
                  <a:pt x="4323727" y="5104646"/>
                </a:lnTo>
                <a:lnTo>
                  <a:pt x="347341" y="5104646"/>
                </a:lnTo>
                <a:cubicBezTo>
                  <a:pt x="155510" y="5104646"/>
                  <a:pt x="0" y="4949136"/>
                  <a:pt x="0" y="4757305"/>
                </a:cubicBezTo>
                <a:lnTo>
                  <a:pt x="0" y="347341"/>
                </a:lnTo>
                <a:cubicBezTo>
                  <a:pt x="0" y="155510"/>
                  <a:pt x="155510" y="0"/>
                  <a:pt x="347341" y="0"/>
                </a:cubicBezTo>
                <a:close/>
              </a:path>
            </a:pathLst>
          </a:custGeom>
          <a:solidFill>
            <a:srgbClr val="CECDF8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862DF6A-F63F-6598-F925-8F185123340E}"/>
              </a:ext>
            </a:extLst>
          </p:cNvPr>
          <p:cNvGrpSpPr/>
          <p:nvPr/>
        </p:nvGrpSpPr>
        <p:grpSpPr>
          <a:xfrm>
            <a:off x="642391" y="290704"/>
            <a:ext cx="1909584" cy="1147550"/>
            <a:chOff x="391720" y="321795"/>
            <a:chExt cx="1909584" cy="114755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E510D4D-3918-5381-A081-D3667128EC17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9D4C549-6FB8-B4DF-DA13-B89D3F3B42A5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21DC3D-AECC-82F7-4263-E3A0A7947883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 File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ABC0A68-3C6A-374F-564D-5BE6601D7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5837" y="621387"/>
                <a:ext cx="452092" cy="452092"/>
              </a:xfrm>
              <a:prstGeom prst="rect">
                <a:avLst/>
              </a:prstGeom>
            </p:spPr>
          </p:pic>
        </p:grp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E9715908-C7EE-BE04-5BDF-1C233919F3CD}"/>
                </a:ext>
              </a:extLst>
            </p:cNvPr>
            <p:cNvSpPr/>
            <p:nvPr/>
          </p:nvSpPr>
          <p:spPr>
            <a:xfrm>
              <a:off x="1137027" y="1133679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8DD60569-C900-1BAB-DB57-FCA25C04AB8B}"/>
              </a:ext>
            </a:extLst>
          </p:cNvPr>
          <p:cNvSpPr/>
          <p:nvPr/>
        </p:nvSpPr>
        <p:spPr>
          <a:xfrm>
            <a:off x="273733" y="1836386"/>
            <a:ext cx="4351438" cy="469981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695E91CA-60D5-8E71-7EB8-3C334CAE38F5}"/>
              </a:ext>
            </a:extLst>
          </p:cNvPr>
          <p:cNvSpPr/>
          <p:nvPr/>
        </p:nvSpPr>
        <p:spPr>
          <a:xfrm>
            <a:off x="363306" y="4356041"/>
            <a:ext cx="4124128" cy="15303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6" name="圆角矩形标注 25">
            <a:extLst>
              <a:ext uri="{FF2B5EF4-FFF2-40B4-BE49-F238E27FC236}">
                <a16:creationId xmlns:a16="http://schemas.microsoft.com/office/drawing/2014/main" id="{DEAE2062-D57A-B496-8A6A-C0B18AA37F08}"/>
              </a:ext>
            </a:extLst>
          </p:cNvPr>
          <p:cNvSpPr/>
          <p:nvPr/>
        </p:nvSpPr>
        <p:spPr>
          <a:xfrm>
            <a:off x="363305" y="2470135"/>
            <a:ext cx="4124128" cy="1500284"/>
          </a:xfrm>
          <a:prstGeom prst="wedgeRoundRectCallout">
            <a:avLst>
              <a:gd name="adj1" fmla="val -44960"/>
              <a:gd name="adj2" fmla="val 60186"/>
              <a:gd name="adj3" fmla="val 16667"/>
            </a:avLst>
          </a:prstGeom>
          <a:solidFill>
            <a:srgbClr val="FCF2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E4117F49-4DC7-4526-5DD2-A5EB0BE38C73}"/>
              </a:ext>
            </a:extLst>
          </p:cNvPr>
          <p:cNvSpPr/>
          <p:nvPr/>
        </p:nvSpPr>
        <p:spPr>
          <a:xfrm>
            <a:off x="2449452" y="2607791"/>
            <a:ext cx="1737039" cy="1224972"/>
          </a:xfrm>
          <a:custGeom>
            <a:avLst/>
            <a:gdLst>
              <a:gd name="connsiteX0" fmla="*/ 481360 w 2581966"/>
              <a:gd name="connsiteY0" fmla="*/ 0 h 1224972"/>
              <a:gd name="connsiteX1" fmla="*/ 807082 w 2581966"/>
              <a:gd name="connsiteY1" fmla="*/ 0 h 1224972"/>
              <a:gd name="connsiteX2" fmla="*/ 807082 w 2581966"/>
              <a:gd name="connsiteY2" fmla="*/ 1955 h 1224972"/>
              <a:gd name="connsiteX3" fmla="*/ 819305 w 2581966"/>
              <a:gd name="connsiteY3" fmla="*/ 0 h 1224972"/>
              <a:gd name="connsiteX4" fmla="*/ 2244021 w 2581966"/>
              <a:gd name="connsiteY4" fmla="*/ 0 h 1224972"/>
              <a:gd name="connsiteX5" fmla="*/ 2581966 w 2581966"/>
              <a:gd name="connsiteY5" fmla="*/ 612486 h 1224972"/>
              <a:gd name="connsiteX6" fmla="*/ 2244021 w 2581966"/>
              <a:gd name="connsiteY6" fmla="*/ 1224971 h 1224972"/>
              <a:gd name="connsiteX7" fmla="*/ 819305 w 2581966"/>
              <a:gd name="connsiteY7" fmla="*/ 1224971 h 1224972"/>
              <a:gd name="connsiteX8" fmla="*/ 807082 w 2581966"/>
              <a:gd name="connsiteY8" fmla="*/ 1223017 h 1224972"/>
              <a:gd name="connsiteX9" fmla="*/ 807082 w 2581966"/>
              <a:gd name="connsiteY9" fmla="*/ 1224972 h 1224972"/>
              <a:gd name="connsiteX10" fmla="*/ 481360 w 2581966"/>
              <a:gd name="connsiteY10" fmla="*/ 1224972 h 1224972"/>
              <a:gd name="connsiteX11" fmla="*/ 481360 w 2581966"/>
              <a:gd name="connsiteY11" fmla="*/ 1224965 h 1224972"/>
              <a:gd name="connsiteX12" fmla="*/ 0 w 2581966"/>
              <a:gd name="connsiteY12" fmla="*/ 618272 h 1224972"/>
              <a:gd name="connsiteX13" fmla="*/ 481360 w 2581966"/>
              <a:gd name="connsiteY13" fmla="*/ 11579 h 122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1966" h="1224972">
                <a:moveTo>
                  <a:pt x="481360" y="0"/>
                </a:moveTo>
                <a:lnTo>
                  <a:pt x="807082" y="0"/>
                </a:lnTo>
                <a:lnTo>
                  <a:pt x="807082" y="1955"/>
                </a:lnTo>
                <a:lnTo>
                  <a:pt x="819305" y="0"/>
                </a:lnTo>
                <a:lnTo>
                  <a:pt x="2244021" y="0"/>
                </a:lnTo>
                <a:cubicBezTo>
                  <a:pt x="2430645" y="0"/>
                  <a:pt x="2581966" y="274201"/>
                  <a:pt x="2581966" y="612486"/>
                </a:cubicBezTo>
                <a:cubicBezTo>
                  <a:pt x="2581966" y="950770"/>
                  <a:pt x="2430645" y="1224971"/>
                  <a:pt x="2244021" y="1224971"/>
                </a:cubicBezTo>
                <a:lnTo>
                  <a:pt x="819305" y="1224971"/>
                </a:lnTo>
                <a:lnTo>
                  <a:pt x="807082" y="1223017"/>
                </a:lnTo>
                <a:lnTo>
                  <a:pt x="807082" y="1224972"/>
                </a:lnTo>
                <a:lnTo>
                  <a:pt x="481360" y="1224972"/>
                </a:lnTo>
                <a:lnTo>
                  <a:pt x="481360" y="1224965"/>
                </a:lnTo>
                <a:lnTo>
                  <a:pt x="0" y="618272"/>
                </a:lnTo>
                <a:lnTo>
                  <a:pt x="481360" y="11579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6B14E7-F43F-D301-614A-B5E58535E813}"/>
              </a:ext>
            </a:extLst>
          </p:cNvPr>
          <p:cNvSpPr txBox="1"/>
          <p:nvPr/>
        </p:nvSpPr>
        <p:spPr>
          <a:xfrm>
            <a:off x="2918302" y="2635501"/>
            <a:ext cx="11352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func_1()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{…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func_2( )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 …}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func_2( ){…}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44" name="三角形 43">
            <a:extLst>
              <a:ext uri="{FF2B5EF4-FFF2-40B4-BE49-F238E27FC236}">
                <a16:creationId xmlns:a16="http://schemas.microsoft.com/office/drawing/2014/main" id="{16D18195-01FB-2C79-AC7F-4E92FDDBD88F}"/>
              </a:ext>
            </a:extLst>
          </p:cNvPr>
          <p:cNvSpPr/>
          <p:nvPr/>
        </p:nvSpPr>
        <p:spPr>
          <a:xfrm rot="5400000">
            <a:off x="2818816" y="2762334"/>
            <a:ext cx="94724" cy="6969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45" name="三角形 44">
            <a:extLst>
              <a:ext uri="{FF2B5EF4-FFF2-40B4-BE49-F238E27FC236}">
                <a16:creationId xmlns:a16="http://schemas.microsoft.com/office/drawing/2014/main" id="{33C0CC2B-D832-91B9-6665-EDDA6366EDCE}"/>
              </a:ext>
            </a:extLst>
          </p:cNvPr>
          <p:cNvSpPr/>
          <p:nvPr/>
        </p:nvSpPr>
        <p:spPr>
          <a:xfrm rot="5400000">
            <a:off x="2818815" y="3622258"/>
            <a:ext cx="94724" cy="6969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B3A37E45-C3E6-43F6-500F-E4F8EA05FE9A}"/>
              </a:ext>
            </a:extLst>
          </p:cNvPr>
          <p:cNvSpPr/>
          <p:nvPr/>
        </p:nvSpPr>
        <p:spPr>
          <a:xfrm>
            <a:off x="2228399" y="3999484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0C87484-F625-238F-4A96-5F63F82B58DB}"/>
              </a:ext>
            </a:extLst>
          </p:cNvPr>
          <p:cNvGrpSpPr/>
          <p:nvPr/>
        </p:nvGrpSpPr>
        <p:grpSpPr>
          <a:xfrm>
            <a:off x="575641" y="4679354"/>
            <a:ext cx="775385" cy="908630"/>
            <a:chOff x="867672" y="5584202"/>
            <a:chExt cx="775385" cy="90863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E24BBD9-E9D8-8C10-F650-05BC06726397}"/>
                </a:ext>
              </a:extLst>
            </p:cNvPr>
            <p:cNvGrpSpPr/>
            <p:nvPr/>
          </p:nvGrpSpPr>
          <p:grpSpPr>
            <a:xfrm>
              <a:off x="867672" y="5584202"/>
              <a:ext cx="775385" cy="908630"/>
              <a:chOff x="690268" y="2423880"/>
              <a:chExt cx="775385" cy="90863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1C15A44-6710-4D07-A7C3-034FD1E80132}"/>
                  </a:ext>
                </a:extLst>
              </p:cNvPr>
              <p:cNvSpPr/>
              <p:nvPr/>
            </p:nvSpPr>
            <p:spPr>
              <a:xfrm>
                <a:off x="690268" y="2423880"/>
                <a:ext cx="775385" cy="889838"/>
              </a:xfrm>
              <a:prstGeom prst="rect">
                <a:avLst/>
              </a:prstGeom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8EAC193-F3A8-D86B-556D-6574EC09C443}"/>
                  </a:ext>
                </a:extLst>
              </p:cNvPr>
              <p:cNvSpPr txBox="1"/>
              <p:nvPr/>
            </p:nvSpPr>
            <p:spPr>
              <a:xfrm>
                <a:off x="739565" y="2993956"/>
                <a:ext cx="691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 err="1">
                    <a:latin typeface="Cambria" panose="02040503050406030204" pitchFamily="18" charset="0"/>
                  </a:rPr>
                  <a:t>iispec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3C15A559-2387-6E7B-E0A3-9AA9B53B0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590" y="5668538"/>
              <a:ext cx="543547" cy="543547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DDF5FB5-45CE-FF8C-1C51-155CB624DE77}"/>
              </a:ext>
            </a:extLst>
          </p:cNvPr>
          <p:cNvGrpSpPr/>
          <p:nvPr/>
        </p:nvGrpSpPr>
        <p:grpSpPr>
          <a:xfrm>
            <a:off x="581694" y="2775358"/>
            <a:ext cx="775385" cy="909901"/>
            <a:chOff x="1846120" y="2458333"/>
            <a:chExt cx="775385" cy="90990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9EA4D0-F206-3B37-457A-61B4C18BF9F0}"/>
                </a:ext>
              </a:extLst>
            </p:cNvPr>
            <p:cNvSpPr/>
            <p:nvPr/>
          </p:nvSpPr>
          <p:spPr>
            <a:xfrm>
              <a:off x="1846120" y="2458333"/>
              <a:ext cx="775385" cy="88983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C66A8EE2-1228-5A5B-9193-177CD0E75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1151" y="2550933"/>
              <a:ext cx="543546" cy="543546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AF8DAC8-D8C6-1954-3B5F-F5398A170A79}"/>
                </a:ext>
              </a:extLst>
            </p:cNvPr>
            <p:cNvSpPr txBox="1"/>
            <p:nvPr/>
          </p:nvSpPr>
          <p:spPr>
            <a:xfrm>
              <a:off x="1933090" y="3029680"/>
              <a:ext cx="6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draft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D616328-0C7C-144E-0534-FA16B7DBF02C}"/>
              </a:ext>
            </a:extLst>
          </p:cNvPr>
          <p:cNvGrpSpPr/>
          <p:nvPr/>
        </p:nvGrpSpPr>
        <p:grpSpPr>
          <a:xfrm>
            <a:off x="1531998" y="2775358"/>
            <a:ext cx="775385" cy="909474"/>
            <a:chOff x="690268" y="2423880"/>
            <a:chExt cx="775385" cy="90947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A93EB8B-3DDD-5C3E-7D56-F08D99636A5E}"/>
                </a:ext>
              </a:extLst>
            </p:cNvPr>
            <p:cNvSpPr/>
            <p:nvPr/>
          </p:nvSpPr>
          <p:spPr>
            <a:xfrm>
              <a:off x="690268" y="2423880"/>
              <a:ext cx="775385" cy="88983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489BCF1-9C4B-24DC-5B1D-632F37476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901" y="2561935"/>
              <a:ext cx="452092" cy="452092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A9B8AA6-43A1-96B1-1AA1-AA38C614CAEA}"/>
                </a:ext>
              </a:extLst>
            </p:cNvPr>
            <p:cNvSpPr txBox="1"/>
            <p:nvPr/>
          </p:nvSpPr>
          <p:spPr>
            <a:xfrm>
              <a:off x="777236" y="299480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code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139596E-BA1F-04BD-17C8-3314198EA123}"/>
              </a:ext>
            </a:extLst>
          </p:cNvPr>
          <p:cNvGrpSpPr/>
          <p:nvPr/>
        </p:nvGrpSpPr>
        <p:grpSpPr>
          <a:xfrm>
            <a:off x="1447140" y="4511787"/>
            <a:ext cx="1820263" cy="1224972"/>
            <a:chOff x="1617000" y="4178441"/>
            <a:chExt cx="1820263" cy="12249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BF6C469E-660D-9853-F3FD-1E3BD3B9669A}"/>
                </a:ext>
              </a:extLst>
            </p:cNvPr>
            <p:cNvSpPr/>
            <p:nvPr/>
          </p:nvSpPr>
          <p:spPr>
            <a:xfrm>
              <a:off x="1617000" y="4178441"/>
              <a:ext cx="1820263" cy="1224972"/>
            </a:xfrm>
            <a:custGeom>
              <a:avLst/>
              <a:gdLst>
                <a:gd name="connsiteX0" fmla="*/ 481360 w 2581966"/>
                <a:gd name="connsiteY0" fmla="*/ 0 h 1224972"/>
                <a:gd name="connsiteX1" fmla="*/ 807082 w 2581966"/>
                <a:gd name="connsiteY1" fmla="*/ 0 h 1224972"/>
                <a:gd name="connsiteX2" fmla="*/ 807082 w 2581966"/>
                <a:gd name="connsiteY2" fmla="*/ 1955 h 1224972"/>
                <a:gd name="connsiteX3" fmla="*/ 819305 w 2581966"/>
                <a:gd name="connsiteY3" fmla="*/ 0 h 1224972"/>
                <a:gd name="connsiteX4" fmla="*/ 2244021 w 2581966"/>
                <a:gd name="connsiteY4" fmla="*/ 0 h 1224972"/>
                <a:gd name="connsiteX5" fmla="*/ 2581966 w 2581966"/>
                <a:gd name="connsiteY5" fmla="*/ 612486 h 1224972"/>
                <a:gd name="connsiteX6" fmla="*/ 2244021 w 2581966"/>
                <a:gd name="connsiteY6" fmla="*/ 1224971 h 1224972"/>
                <a:gd name="connsiteX7" fmla="*/ 819305 w 2581966"/>
                <a:gd name="connsiteY7" fmla="*/ 1224971 h 1224972"/>
                <a:gd name="connsiteX8" fmla="*/ 807082 w 2581966"/>
                <a:gd name="connsiteY8" fmla="*/ 1223017 h 1224972"/>
                <a:gd name="connsiteX9" fmla="*/ 807082 w 2581966"/>
                <a:gd name="connsiteY9" fmla="*/ 1224972 h 1224972"/>
                <a:gd name="connsiteX10" fmla="*/ 481360 w 2581966"/>
                <a:gd name="connsiteY10" fmla="*/ 1224972 h 1224972"/>
                <a:gd name="connsiteX11" fmla="*/ 481360 w 2581966"/>
                <a:gd name="connsiteY11" fmla="*/ 1224965 h 1224972"/>
                <a:gd name="connsiteX12" fmla="*/ 0 w 2581966"/>
                <a:gd name="connsiteY12" fmla="*/ 618272 h 1224972"/>
                <a:gd name="connsiteX13" fmla="*/ 481360 w 2581966"/>
                <a:gd name="connsiteY13" fmla="*/ 11579 h 12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1966" h="1224972">
                  <a:moveTo>
                    <a:pt x="481360" y="0"/>
                  </a:moveTo>
                  <a:lnTo>
                    <a:pt x="807082" y="0"/>
                  </a:lnTo>
                  <a:lnTo>
                    <a:pt x="807082" y="1955"/>
                  </a:lnTo>
                  <a:lnTo>
                    <a:pt x="819305" y="0"/>
                  </a:lnTo>
                  <a:lnTo>
                    <a:pt x="2244021" y="0"/>
                  </a:lnTo>
                  <a:cubicBezTo>
                    <a:pt x="2430645" y="0"/>
                    <a:pt x="2581966" y="274201"/>
                    <a:pt x="2581966" y="612486"/>
                  </a:cubicBezTo>
                  <a:cubicBezTo>
                    <a:pt x="2581966" y="950770"/>
                    <a:pt x="2430645" y="1224971"/>
                    <a:pt x="2244021" y="1224971"/>
                  </a:cubicBezTo>
                  <a:lnTo>
                    <a:pt x="819305" y="1224971"/>
                  </a:lnTo>
                  <a:lnTo>
                    <a:pt x="807082" y="1223017"/>
                  </a:lnTo>
                  <a:lnTo>
                    <a:pt x="807082" y="1224972"/>
                  </a:lnTo>
                  <a:lnTo>
                    <a:pt x="481360" y="1224972"/>
                  </a:lnTo>
                  <a:lnTo>
                    <a:pt x="481360" y="1224965"/>
                  </a:lnTo>
                  <a:lnTo>
                    <a:pt x="0" y="618272"/>
                  </a:lnTo>
                  <a:lnTo>
                    <a:pt x="481360" y="11579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3312F3C-2955-6A1D-88B3-3EFADCE3B7EA}"/>
                </a:ext>
              </a:extLst>
            </p:cNvPr>
            <p:cNvSpPr txBox="1"/>
            <p:nvPr/>
          </p:nvSpPr>
          <p:spPr>
            <a:xfrm>
              <a:off x="2045668" y="4207353"/>
              <a:ext cx="130837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Action_1 ==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Action_2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Action_2 == …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FDAD80F7-C9C9-970C-EAC6-58157F49149F}"/>
                </a:ext>
              </a:extLst>
            </p:cNvPr>
            <p:cNvSpPr/>
            <p:nvPr/>
          </p:nvSpPr>
          <p:spPr>
            <a:xfrm rot="5400000">
              <a:off x="1998305" y="4331070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63" name="三角形 62">
              <a:extLst>
                <a:ext uri="{FF2B5EF4-FFF2-40B4-BE49-F238E27FC236}">
                  <a16:creationId xmlns:a16="http://schemas.microsoft.com/office/drawing/2014/main" id="{E608A9D4-D94C-23B8-BA3B-17B2436A2064}"/>
                </a:ext>
              </a:extLst>
            </p:cNvPr>
            <p:cNvSpPr/>
            <p:nvPr/>
          </p:nvSpPr>
          <p:spPr>
            <a:xfrm rot="5400000">
              <a:off x="1998305" y="5181163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66" name="燕尾形 65">
            <a:extLst>
              <a:ext uri="{FF2B5EF4-FFF2-40B4-BE49-F238E27FC236}">
                <a16:creationId xmlns:a16="http://schemas.microsoft.com/office/drawing/2014/main" id="{92A0C44A-5F1B-DABA-4416-7742D51C8885}"/>
              </a:ext>
            </a:extLst>
          </p:cNvPr>
          <p:cNvSpPr/>
          <p:nvPr/>
        </p:nvSpPr>
        <p:spPr>
          <a:xfrm rot="5400000">
            <a:off x="2863189" y="5019042"/>
            <a:ext cx="1224974" cy="204375"/>
          </a:xfrm>
          <a:prstGeom prst="chevron">
            <a:avLst/>
          </a:prstGeom>
          <a:gradFill flip="none" rotWithShape="1">
            <a:gsLst>
              <a:gs pos="19000">
                <a:schemeClr val="accent1">
                  <a:lumMod val="5000"/>
                  <a:lumOff val="95000"/>
                  <a:alpha val="58000"/>
                </a:schemeClr>
              </a:gs>
              <a:gs pos="43000">
                <a:schemeClr val="accent1">
                  <a:lumMod val="20000"/>
                  <a:lumOff val="80000"/>
                </a:schemeClr>
              </a:gs>
              <a:gs pos="7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CEF13ED-DD14-04A8-6CF2-D9CEA20F8213}"/>
              </a:ext>
            </a:extLst>
          </p:cNvPr>
          <p:cNvSpPr txBox="1"/>
          <p:nvPr/>
        </p:nvSpPr>
        <p:spPr>
          <a:xfrm>
            <a:off x="3566773" y="4763690"/>
            <a:ext cx="1055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Cambria" panose="02040503050406030204" pitchFamily="18" charset="0"/>
              </a:rPr>
              <a:t>Imperative</a:t>
            </a:r>
            <a:endParaRPr lang="en-US" altLang="zh-CN" sz="1200" dirty="0">
              <a:latin typeface="Cambria" panose="02040503050406030204" pitchFamily="18" charset="0"/>
            </a:endParaRPr>
          </a:p>
          <a:p>
            <a:r>
              <a:rPr lang="en" altLang="zh-CN" sz="1200" dirty="0">
                <a:latin typeface="Cambria" panose="02040503050406030204" pitchFamily="18" charset="0"/>
              </a:rPr>
              <a:t>C</a:t>
            </a:r>
            <a:r>
              <a:rPr lang="zh-CN" altLang="en-US" sz="1200" dirty="0">
                <a:latin typeface="Cambria" panose="02040503050406030204" pitchFamily="18" charset="0"/>
              </a:rPr>
              <a:t>ontrol</a:t>
            </a:r>
            <a:endParaRPr lang="en-US" altLang="zh-CN" sz="1200" dirty="0">
              <a:latin typeface="Cambria" panose="02040503050406030204" pitchFamily="18" charset="0"/>
            </a:endParaRPr>
          </a:p>
          <a:p>
            <a:r>
              <a:rPr lang="en-US" altLang="zh-CN" sz="1200" dirty="0">
                <a:latin typeface="Cambria" panose="02040503050406030204" pitchFamily="18" charset="0"/>
              </a:rPr>
              <a:t>F</a:t>
            </a:r>
            <a:r>
              <a:rPr lang="zh-CN" altLang="en-US" sz="1200" dirty="0"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B1CA4-065C-5F70-CE2D-DBB3E295FBDE}"/>
              </a:ext>
            </a:extLst>
          </p:cNvPr>
          <p:cNvSpPr txBox="1"/>
          <p:nvPr/>
        </p:nvSpPr>
        <p:spPr>
          <a:xfrm>
            <a:off x="646002" y="200538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1. Code translation to TLA+</a:t>
            </a:r>
            <a:endParaRPr kumimoji="1" lang="zh-CN" altLang="en-US" sz="2000" b="1" dirty="0">
              <a:latin typeface="Cambria" panose="02040503050406030204" pitchFamily="18" charset="0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A94ACEB4-03F7-FAB8-8DB6-60235A28AAB1}"/>
              </a:ext>
            </a:extLst>
          </p:cNvPr>
          <p:cNvGrpSpPr/>
          <p:nvPr/>
        </p:nvGrpSpPr>
        <p:grpSpPr>
          <a:xfrm>
            <a:off x="5007050" y="331050"/>
            <a:ext cx="2817436" cy="2708014"/>
            <a:chOff x="5037661" y="531573"/>
            <a:chExt cx="2817436" cy="2708014"/>
          </a:xfrm>
        </p:grpSpPr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514E0E86-13AD-A131-FC7E-2726EB8A4D3A}"/>
                </a:ext>
              </a:extLst>
            </p:cNvPr>
            <p:cNvSpPr/>
            <p:nvPr/>
          </p:nvSpPr>
          <p:spPr>
            <a:xfrm>
              <a:off x="5037661" y="531573"/>
              <a:ext cx="2817436" cy="2708014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B622E927-FF0B-6290-9D62-02A45F8CC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8215" y="1811741"/>
              <a:ext cx="568283" cy="579784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BC662439-943C-F744-A9CD-E68452A4B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2356" y="2150506"/>
              <a:ext cx="466437" cy="394978"/>
            </a:xfrm>
            <a:prstGeom prst="rect">
              <a:avLst/>
            </a:prstGeom>
          </p:spPr>
        </p:pic>
        <p:sp>
          <p:nvSpPr>
            <p:cNvPr id="96" name="圆角矩形标注 95">
              <a:extLst>
                <a:ext uri="{FF2B5EF4-FFF2-40B4-BE49-F238E27FC236}">
                  <a16:creationId xmlns:a16="http://schemas.microsoft.com/office/drawing/2014/main" id="{7E64EBB2-4EF2-3405-9062-0CAE7955F259}"/>
                </a:ext>
              </a:extLst>
            </p:cNvPr>
            <p:cNvSpPr/>
            <p:nvPr/>
          </p:nvSpPr>
          <p:spPr>
            <a:xfrm>
              <a:off x="5348215" y="1145689"/>
              <a:ext cx="2277864" cy="561381"/>
            </a:xfrm>
            <a:prstGeom prst="wedgeRoundRectCallout">
              <a:avLst>
                <a:gd name="adj1" fmla="val 24768"/>
                <a:gd name="adj2" fmla="val 73610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7" name="三角形 96">
              <a:extLst>
                <a:ext uri="{FF2B5EF4-FFF2-40B4-BE49-F238E27FC236}">
                  <a16:creationId xmlns:a16="http://schemas.microsoft.com/office/drawing/2014/main" id="{6C306AFE-F505-A31F-8E94-53261509516C}"/>
                </a:ext>
              </a:extLst>
            </p:cNvPr>
            <p:cNvSpPr/>
            <p:nvPr/>
          </p:nvSpPr>
          <p:spPr>
            <a:xfrm rot="5400000">
              <a:off x="5445322" y="1273156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6F83C21A-E2DA-BDFF-72D7-37F94782A720}"/>
                </a:ext>
              </a:extLst>
            </p:cNvPr>
            <p:cNvSpPr/>
            <p:nvPr/>
          </p:nvSpPr>
          <p:spPr>
            <a:xfrm rot="5400000">
              <a:off x="5445322" y="1507768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50AB718-F2AB-B9C6-B09C-6777DDC52396}"/>
                </a:ext>
              </a:extLst>
            </p:cNvPr>
            <p:cNvSpPr txBox="1"/>
            <p:nvPr/>
          </p:nvSpPr>
          <p:spPr>
            <a:xfrm>
              <a:off x="5515750" y="1147087"/>
              <a:ext cx="60850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code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error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B73072E0-ECF9-2BC6-824C-69E09F011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26643" y="1185771"/>
              <a:ext cx="471668" cy="481214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71FCBD4F-C4EE-A7CD-DEF6-1F1442141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7699" y="1874005"/>
              <a:ext cx="553506" cy="531489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6076353B-2455-B098-7A80-D06331B24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51016" y="2395256"/>
              <a:ext cx="264158" cy="269504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2FF7464-482D-88A0-BC2A-29DEEF3A1F36}"/>
                </a:ext>
              </a:extLst>
            </p:cNvPr>
            <p:cNvSpPr txBox="1"/>
            <p:nvPr/>
          </p:nvSpPr>
          <p:spPr>
            <a:xfrm>
              <a:off x="6587090" y="1168207"/>
              <a:ext cx="110733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TLA+ Error </a:t>
              </a:r>
            </a:p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Corpus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9CEDE745-F6A5-754D-F0D6-A8A8E2294223}"/>
                </a:ext>
              </a:extLst>
            </p:cNvPr>
            <p:cNvCxnSpPr/>
            <p:nvPr/>
          </p:nvCxnSpPr>
          <p:spPr>
            <a:xfrm>
              <a:off x="6134608" y="1257741"/>
              <a:ext cx="0" cy="345176"/>
            </a:xfrm>
            <a:prstGeom prst="line">
              <a:avLst/>
            </a:prstGeom>
            <a:ln w="95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5FB46A41-B66D-2759-95DD-953D56F3DDBD}"/>
                </a:ext>
              </a:extLst>
            </p:cNvPr>
            <p:cNvCxnSpPr>
              <a:cxnSpLocks/>
            </p:cNvCxnSpPr>
            <p:nvPr/>
          </p:nvCxnSpPr>
          <p:spPr>
            <a:xfrm>
              <a:off x="6098794" y="2127587"/>
              <a:ext cx="5535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4FC7E3FE-147E-471B-3D08-935519ADB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53689" y="2256793"/>
              <a:ext cx="275122" cy="269462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2A12EBC7-9E47-5B7B-1A5A-D0D82921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19577" y="1832127"/>
              <a:ext cx="264158" cy="269504"/>
            </a:xfrm>
            <a:prstGeom prst="rect">
              <a:avLst/>
            </a:prstGeom>
          </p:spPr>
        </p:pic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3E8F8D65-9675-907D-64F7-E90305DA7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755" y="2196830"/>
              <a:ext cx="583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1C9D8C36-6894-C58E-8CDC-48B1ACA7CE12}"/>
                </a:ext>
              </a:extLst>
            </p:cNvPr>
            <p:cNvSpPr txBox="1"/>
            <p:nvPr/>
          </p:nvSpPr>
          <p:spPr>
            <a:xfrm>
              <a:off x="5185907" y="662730"/>
              <a:ext cx="2548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2. Syntax Correction</a:t>
              </a:r>
            </a:p>
          </p:txBody>
        </p:sp>
      </p:grpSp>
      <p:sp>
        <p:nvSpPr>
          <p:cNvPr id="170" name="下箭头 169">
            <a:extLst>
              <a:ext uri="{FF2B5EF4-FFF2-40B4-BE49-F238E27FC236}">
                <a16:creationId xmlns:a16="http://schemas.microsoft.com/office/drawing/2014/main" id="{21FC001A-6219-4EE4-4039-99F8A9D41BB3}"/>
              </a:ext>
            </a:extLst>
          </p:cNvPr>
          <p:cNvSpPr/>
          <p:nvPr/>
        </p:nvSpPr>
        <p:spPr>
          <a:xfrm>
            <a:off x="6179961" y="3042426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2BF60E8D-4E71-D6B9-2321-2BDAD37987A1}"/>
              </a:ext>
            </a:extLst>
          </p:cNvPr>
          <p:cNvSpPr/>
          <p:nvPr/>
        </p:nvSpPr>
        <p:spPr>
          <a:xfrm>
            <a:off x="5007050" y="3363945"/>
            <a:ext cx="2817436" cy="317225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B1C704B3-CB41-91A9-5926-F4E1660DD620}"/>
              </a:ext>
            </a:extLst>
          </p:cNvPr>
          <p:cNvGrpSpPr/>
          <p:nvPr/>
        </p:nvGrpSpPr>
        <p:grpSpPr>
          <a:xfrm>
            <a:off x="5267290" y="3934524"/>
            <a:ext cx="2293081" cy="590671"/>
            <a:chOff x="8070592" y="2036999"/>
            <a:chExt cx="1777459" cy="1856484"/>
          </a:xfrm>
        </p:grpSpPr>
        <p:sp>
          <p:nvSpPr>
            <p:cNvPr id="180" name="任意形状 179">
              <a:extLst>
                <a:ext uri="{FF2B5EF4-FFF2-40B4-BE49-F238E27FC236}">
                  <a16:creationId xmlns:a16="http://schemas.microsoft.com/office/drawing/2014/main" id="{0B5BFF2A-6716-660A-52FB-50CFF91A80DC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174" name="三角形 173">
              <a:extLst>
                <a:ext uri="{FF2B5EF4-FFF2-40B4-BE49-F238E27FC236}">
                  <a16:creationId xmlns:a16="http://schemas.microsoft.com/office/drawing/2014/main" id="{C59EDA4B-4378-B9BC-E75B-14D2FBA51CE7}"/>
                </a:ext>
              </a:extLst>
            </p:cNvPr>
            <p:cNvSpPr/>
            <p:nvPr/>
          </p:nvSpPr>
          <p:spPr>
            <a:xfrm rot="12099233">
              <a:off x="9429744" y="2337137"/>
              <a:ext cx="408762" cy="526756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2ED1C0D-34F3-BFE6-0C6C-EC91806F970A}"/>
              </a:ext>
            </a:extLst>
          </p:cNvPr>
          <p:cNvSpPr txBox="1"/>
          <p:nvPr/>
        </p:nvSpPr>
        <p:spPr>
          <a:xfrm>
            <a:off x="5452484" y="3961988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Action_2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85" name="三角形 184">
            <a:extLst>
              <a:ext uri="{FF2B5EF4-FFF2-40B4-BE49-F238E27FC236}">
                <a16:creationId xmlns:a16="http://schemas.microsoft.com/office/drawing/2014/main" id="{3CBD5DAC-4DD1-4EED-22E8-C4B685B25134}"/>
              </a:ext>
            </a:extLst>
          </p:cNvPr>
          <p:cNvSpPr/>
          <p:nvPr/>
        </p:nvSpPr>
        <p:spPr>
          <a:xfrm rot="5400000">
            <a:off x="5366212" y="4083632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6" name="下箭头 185">
            <a:extLst>
              <a:ext uri="{FF2B5EF4-FFF2-40B4-BE49-F238E27FC236}">
                <a16:creationId xmlns:a16="http://schemas.microsoft.com/office/drawing/2014/main" id="{44BCE64C-0E33-A087-C534-CCF50EC930BE}"/>
              </a:ext>
            </a:extLst>
          </p:cNvPr>
          <p:cNvSpPr/>
          <p:nvPr/>
        </p:nvSpPr>
        <p:spPr>
          <a:xfrm>
            <a:off x="6153869" y="4545792"/>
            <a:ext cx="393939" cy="335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A9E3AC5-28C5-EE31-2367-89E159C417F2}"/>
              </a:ext>
            </a:extLst>
          </p:cNvPr>
          <p:cNvSpPr/>
          <p:nvPr/>
        </p:nvSpPr>
        <p:spPr>
          <a:xfrm>
            <a:off x="5267290" y="4866638"/>
            <a:ext cx="2257984" cy="10351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C917AFE0-F133-88E9-6A78-8BEE30499B87}"/>
              </a:ext>
            </a:extLst>
          </p:cNvPr>
          <p:cNvSpPr txBox="1"/>
          <p:nvPr/>
        </p:nvSpPr>
        <p:spPr>
          <a:xfrm>
            <a:off x="5462433" y="4901346"/>
            <a:ext cx="221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pc’ = Action_2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stack’ = &lt;&lt;</a:t>
            </a:r>
            <a:r>
              <a:rPr kumimoji="1" lang="en-US" altLang="zh-CN" sz="1400" dirty="0" err="1">
                <a:latin typeface="Cambria" panose="02040503050406030204" pitchFamily="18" charset="0"/>
              </a:rPr>
              <a:t>args</a:t>
            </a:r>
            <a:r>
              <a:rPr kumimoji="1" lang="en-US" altLang="zh-CN" sz="1400" dirty="0">
                <a:latin typeface="Cambria" panose="02040503050406030204" pitchFamily="18" charset="0"/>
              </a:rPr>
              <a:t>…&gt;&gt;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UNCHANEGD …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0" name="三角形 189">
            <a:extLst>
              <a:ext uri="{FF2B5EF4-FFF2-40B4-BE49-F238E27FC236}">
                <a16:creationId xmlns:a16="http://schemas.microsoft.com/office/drawing/2014/main" id="{7083A028-AB0A-3A8E-DD3B-7634CE37FEAA}"/>
              </a:ext>
            </a:extLst>
          </p:cNvPr>
          <p:cNvSpPr/>
          <p:nvPr/>
        </p:nvSpPr>
        <p:spPr>
          <a:xfrm rot="5400000">
            <a:off x="5366212" y="5031776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D9925F60-3E39-0D48-BC3F-6B422CE2A715}"/>
              </a:ext>
            </a:extLst>
          </p:cNvPr>
          <p:cNvSpPr txBox="1"/>
          <p:nvPr/>
        </p:nvSpPr>
        <p:spPr>
          <a:xfrm>
            <a:off x="5094695" y="3517810"/>
            <a:ext cx="273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3. </a:t>
            </a:r>
            <a:r>
              <a:rPr lang="en" altLang="zh-CN" b="1" dirty="0">
                <a:latin typeface="Cambria" panose="02040503050406030204" pitchFamily="18" charset="0"/>
              </a:rPr>
              <a:t>Control Flow Analysis</a:t>
            </a: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573CAF9B-95EE-ED8A-C256-220197BA003A}"/>
              </a:ext>
            </a:extLst>
          </p:cNvPr>
          <p:cNvSpPr/>
          <p:nvPr/>
        </p:nvSpPr>
        <p:spPr>
          <a:xfrm>
            <a:off x="8544695" y="331050"/>
            <a:ext cx="3107445" cy="2431023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4AD505E5-AF2F-D1FA-5D05-32BE4A653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147" y="1390277"/>
            <a:ext cx="568283" cy="579784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C80146DA-2C6D-589A-8F3C-1D19BEDD1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5288" y="1729042"/>
            <a:ext cx="466437" cy="394978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CB21634B-C369-C14D-4109-6656F0D991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0631" y="1452541"/>
            <a:ext cx="553506" cy="531489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D0194047-D054-1D37-5497-4DEA00AD3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9443" y="1949161"/>
            <a:ext cx="264158" cy="269504"/>
          </a:xfrm>
          <a:prstGeom prst="rect">
            <a:avLst/>
          </a:prstGeom>
        </p:spPr>
      </p:pic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4970B3A0-6CB8-B030-BE4A-0A6852B712A1}"/>
              </a:ext>
            </a:extLst>
          </p:cNvPr>
          <p:cNvCxnSpPr>
            <a:cxnSpLocks/>
          </p:cNvCxnSpPr>
          <p:nvPr/>
        </p:nvCxnSpPr>
        <p:spPr>
          <a:xfrm>
            <a:off x="9881726" y="1706123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931EB72A-EA2C-8DB3-5C12-B9F1EE1DA2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36621" y="1835329"/>
            <a:ext cx="275122" cy="269462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4D832766-D3E5-A62D-B9A3-0B74058C53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2509" y="1410663"/>
            <a:ext cx="264158" cy="269504"/>
          </a:xfrm>
          <a:prstGeom prst="rect">
            <a:avLst/>
          </a:prstGeom>
        </p:spPr>
      </p:pic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03EC8FDC-C65E-7446-C631-A76AC211BF32}"/>
              </a:ext>
            </a:extLst>
          </p:cNvPr>
          <p:cNvCxnSpPr>
            <a:cxnSpLocks/>
          </p:cNvCxnSpPr>
          <p:nvPr/>
        </p:nvCxnSpPr>
        <p:spPr>
          <a:xfrm flipH="1">
            <a:off x="9842687" y="1775366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D0CB0351-A594-70F2-2285-B572A4550CA0}"/>
              </a:ext>
            </a:extLst>
          </p:cNvPr>
          <p:cNvSpPr txBox="1"/>
          <p:nvPr/>
        </p:nvSpPr>
        <p:spPr>
          <a:xfrm>
            <a:off x="8673898" y="383192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4. Runtime Correction</a:t>
            </a: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61B9392A-D01D-A99C-995E-6C40714628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4055" y="1559799"/>
            <a:ext cx="291323" cy="2913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6DF07C1C-AC6B-CC93-FF65-ACC8F9793C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4055" y="880425"/>
            <a:ext cx="291323" cy="291323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B560982F-5C44-84D7-25EA-E70B006CB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1147" y="760341"/>
            <a:ext cx="553506" cy="531489"/>
          </a:xfrm>
          <a:prstGeom prst="rect">
            <a:avLst/>
          </a:prstGeom>
        </p:spPr>
      </p:pic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C77A8FCB-9193-F989-2860-A59F4C2953B8}"/>
              </a:ext>
            </a:extLst>
          </p:cNvPr>
          <p:cNvCxnSpPr>
            <a:cxnSpLocks/>
          </p:cNvCxnSpPr>
          <p:nvPr/>
        </p:nvCxnSpPr>
        <p:spPr>
          <a:xfrm>
            <a:off x="9803899" y="101617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片 222">
            <a:extLst>
              <a:ext uri="{FF2B5EF4-FFF2-40B4-BE49-F238E27FC236}">
                <a16:creationId xmlns:a16="http://schemas.microsoft.com/office/drawing/2014/main" id="{871F9AE7-0C6A-3BFF-0E91-C6C1363F7F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30903" y="775760"/>
            <a:ext cx="428473" cy="428473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102CAA20-EB0F-6D0E-5306-5BCD33893413}"/>
              </a:ext>
            </a:extLst>
          </p:cNvPr>
          <p:cNvSpPr txBox="1"/>
          <p:nvPr/>
        </p:nvSpPr>
        <p:spPr>
          <a:xfrm>
            <a:off x="10932192" y="786260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.</a:t>
            </a:r>
            <a:r>
              <a:rPr kumimoji="1" lang="en-US" altLang="zh-CN" dirty="0" err="1">
                <a:latin typeface="Cambria" panose="02040503050406030204" pitchFamily="18" charset="0"/>
              </a:rPr>
              <a:t>cfg</a:t>
            </a:r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0CE08A4-5D1D-46C4-7AE9-463908C0E5DD}"/>
              </a:ext>
            </a:extLst>
          </p:cNvPr>
          <p:cNvSpPr txBox="1"/>
          <p:nvPr/>
        </p:nvSpPr>
        <p:spPr>
          <a:xfrm>
            <a:off x="9699430" y="757940"/>
            <a:ext cx="79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generate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4BF07DE8-9544-5697-6B87-25657776B431}"/>
              </a:ext>
            </a:extLst>
          </p:cNvPr>
          <p:cNvSpPr/>
          <p:nvPr/>
        </p:nvSpPr>
        <p:spPr>
          <a:xfrm>
            <a:off x="8565266" y="3027640"/>
            <a:ext cx="3102119" cy="2432846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0CCD2804-1C4D-2128-C5E6-7970DC4C4376}"/>
              </a:ext>
            </a:extLst>
          </p:cNvPr>
          <p:cNvGrpSpPr/>
          <p:nvPr/>
        </p:nvGrpSpPr>
        <p:grpSpPr>
          <a:xfrm>
            <a:off x="10100888" y="4667490"/>
            <a:ext cx="460056" cy="343743"/>
            <a:chOff x="10467120" y="5556199"/>
            <a:chExt cx="460056" cy="34374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919C1F9-43D6-832A-10C6-292F52684CAA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02D3B2BA-EAF3-970C-C872-A86F0D63F14B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D170AAAB-4E18-8B55-81F7-DB9E6FCD1B0C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F00A04B6-8E58-BC78-C4CD-17D92377866A}"/>
              </a:ext>
            </a:extLst>
          </p:cNvPr>
          <p:cNvGrpSpPr/>
          <p:nvPr/>
        </p:nvGrpSpPr>
        <p:grpSpPr>
          <a:xfrm>
            <a:off x="9227480" y="5460486"/>
            <a:ext cx="1909584" cy="1137762"/>
            <a:chOff x="391720" y="-14689"/>
            <a:chExt cx="1909584" cy="1137762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CBBF7F9C-4CB8-7913-136C-63342FE3A0F5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4FAFC154-2873-D18C-891A-8C58D9068602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4F4B6090-5DA0-32EA-A08D-BD54FAFCFFA7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Final 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40" name="下箭头 239">
              <a:extLst>
                <a:ext uri="{FF2B5EF4-FFF2-40B4-BE49-F238E27FC236}">
                  <a16:creationId xmlns:a16="http://schemas.microsoft.com/office/drawing/2014/main" id="{4737A5E7-1124-ECE2-957E-2FC7718EBF79}"/>
                </a:ext>
              </a:extLst>
            </p:cNvPr>
            <p:cNvSpPr/>
            <p:nvPr/>
          </p:nvSpPr>
          <p:spPr>
            <a:xfrm>
              <a:off x="1123355" y="-14689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pic>
        <p:nvPicPr>
          <p:cNvPr id="244" name="图片 243">
            <a:extLst>
              <a:ext uri="{FF2B5EF4-FFF2-40B4-BE49-F238E27FC236}">
                <a16:creationId xmlns:a16="http://schemas.microsoft.com/office/drawing/2014/main" id="{21F194AF-6A13-4BB6-6866-AD7B497BB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287" y="5961205"/>
            <a:ext cx="543547" cy="543547"/>
          </a:xfrm>
          <a:prstGeom prst="rect">
            <a:avLst/>
          </a:prstGeom>
        </p:spPr>
      </p:pic>
      <p:sp>
        <p:nvSpPr>
          <p:cNvPr id="245" name="下箭头 244">
            <a:extLst>
              <a:ext uri="{FF2B5EF4-FFF2-40B4-BE49-F238E27FC236}">
                <a16:creationId xmlns:a16="http://schemas.microsoft.com/office/drawing/2014/main" id="{056E4637-E38C-6B14-B5F4-6660EBCC7BDC}"/>
              </a:ext>
            </a:extLst>
          </p:cNvPr>
          <p:cNvSpPr/>
          <p:nvPr/>
        </p:nvSpPr>
        <p:spPr>
          <a:xfrm>
            <a:off x="9986222" y="2762073"/>
            <a:ext cx="393939" cy="280015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3B4A8270-BCC9-88F3-B50F-7104AFCB356B}"/>
              </a:ext>
            </a:extLst>
          </p:cNvPr>
          <p:cNvSpPr txBox="1"/>
          <p:nvPr/>
        </p:nvSpPr>
        <p:spPr>
          <a:xfrm>
            <a:off x="8859716" y="3014317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5. Trace Validation</a:t>
            </a:r>
          </a:p>
        </p:txBody>
      </p:sp>
      <p:sp>
        <p:nvSpPr>
          <p:cNvPr id="249" name="圆角右箭头 248">
            <a:extLst>
              <a:ext uri="{FF2B5EF4-FFF2-40B4-BE49-F238E27FC236}">
                <a16:creationId xmlns:a16="http://schemas.microsoft.com/office/drawing/2014/main" id="{2676AB99-7B95-1EDC-2A57-82A0D6B80D21}"/>
              </a:ext>
            </a:extLst>
          </p:cNvPr>
          <p:cNvSpPr/>
          <p:nvPr/>
        </p:nvSpPr>
        <p:spPr>
          <a:xfrm>
            <a:off x="3857793" y="942757"/>
            <a:ext cx="923024" cy="853409"/>
          </a:xfrm>
          <a:prstGeom prst="bentArrow">
            <a:avLst>
              <a:gd name="adj1" fmla="val 20275"/>
              <a:gd name="adj2" fmla="val 22723"/>
              <a:gd name="adj3" fmla="val 21456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BFF635C-4B10-6172-9E8D-B03DCD266651}"/>
              </a:ext>
            </a:extLst>
          </p:cNvPr>
          <p:cNvSpPr txBox="1"/>
          <p:nvPr/>
        </p:nvSpPr>
        <p:spPr>
          <a:xfrm>
            <a:off x="1569317" y="1291345"/>
            <a:ext cx="15933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193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rgbClr val="574C94"/>
                </a:solidFill>
                <a:latin typeface="Cambria" panose="02040503050406030204" pitchFamily="18" charset="0"/>
              </a:rPr>
              <a:t>Generator</a:t>
            </a:r>
            <a:endParaRPr kumimoji="1" lang="zh-CN" altLang="en-US" sz="2400" b="1" i="1" dirty="0">
              <a:solidFill>
                <a:srgbClr val="574C94"/>
              </a:solidFill>
              <a:latin typeface="Cambria" panose="020405030504060302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BAB10F0F-7B65-19EB-5FA2-D8D77D2C8801}"/>
              </a:ext>
            </a:extLst>
          </p:cNvPr>
          <p:cNvSpPr txBox="1"/>
          <p:nvPr/>
        </p:nvSpPr>
        <p:spPr>
          <a:xfrm>
            <a:off x="3792399" y="75479"/>
            <a:ext cx="147489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Validator</a:t>
            </a:r>
            <a:endParaRPr kumimoji="1" lang="zh-CN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CFB57EB0-0934-4DDB-B3B3-89F37F2C222D}"/>
              </a:ext>
            </a:extLst>
          </p:cNvPr>
          <p:cNvGrpSpPr/>
          <p:nvPr/>
        </p:nvGrpSpPr>
        <p:grpSpPr>
          <a:xfrm>
            <a:off x="8774713" y="3517810"/>
            <a:ext cx="1005022" cy="804046"/>
            <a:chOff x="8070592" y="2036999"/>
            <a:chExt cx="1777459" cy="1856484"/>
          </a:xfrm>
        </p:grpSpPr>
        <p:sp>
          <p:nvSpPr>
            <p:cNvPr id="230" name="任意形状 229">
              <a:extLst>
                <a:ext uri="{FF2B5EF4-FFF2-40B4-BE49-F238E27FC236}">
                  <a16:creationId xmlns:a16="http://schemas.microsoft.com/office/drawing/2014/main" id="{E42ED9AB-740B-8647-CDB3-1A05F45EE7B4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1" name="三角形 230">
              <a:extLst>
                <a:ext uri="{FF2B5EF4-FFF2-40B4-BE49-F238E27FC236}">
                  <a16:creationId xmlns:a16="http://schemas.microsoft.com/office/drawing/2014/main" id="{8A75364C-C216-CE5E-31E8-6946CC76954E}"/>
                </a:ext>
              </a:extLst>
            </p:cNvPr>
            <p:cNvSpPr/>
            <p:nvPr/>
          </p:nvSpPr>
          <p:spPr>
            <a:xfrm rot="14046011">
              <a:off x="9156719" y="2319015"/>
              <a:ext cx="777954" cy="336471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272" name="任意形状 271">
            <a:extLst>
              <a:ext uri="{FF2B5EF4-FFF2-40B4-BE49-F238E27FC236}">
                <a16:creationId xmlns:a16="http://schemas.microsoft.com/office/drawing/2014/main" id="{8BE68333-E222-6D13-9C14-80E31F935C20}"/>
              </a:ext>
            </a:extLst>
          </p:cNvPr>
          <p:cNvSpPr/>
          <p:nvPr/>
        </p:nvSpPr>
        <p:spPr>
          <a:xfrm>
            <a:off x="7831822" y="1559798"/>
            <a:ext cx="709499" cy="3611955"/>
          </a:xfrm>
          <a:custGeom>
            <a:avLst/>
            <a:gdLst>
              <a:gd name="connsiteX0" fmla="*/ 590032 w 709499"/>
              <a:gd name="connsiteY0" fmla="*/ 0 h 3611955"/>
              <a:gd name="connsiteX1" fmla="*/ 709499 w 709499"/>
              <a:gd name="connsiteY1" fmla="*/ 143552 h 3611955"/>
              <a:gd name="connsiteX2" fmla="*/ 590032 w 709499"/>
              <a:gd name="connsiteY2" fmla="*/ 287104 h 3611955"/>
              <a:gd name="connsiteX3" fmla="*/ 590032 w 709499"/>
              <a:gd name="connsiteY3" fmla="*/ 232717 h 3611955"/>
              <a:gd name="connsiteX4" fmla="*/ 409961 w 709499"/>
              <a:gd name="connsiteY4" fmla="*/ 412788 h 3611955"/>
              <a:gd name="connsiteX5" fmla="*/ 409961 w 709499"/>
              <a:gd name="connsiteY5" fmla="*/ 3112994 h 3611955"/>
              <a:gd name="connsiteX6" fmla="*/ 410213 w 709499"/>
              <a:gd name="connsiteY6" fmla="*/ 3112994 h 3611955"/>
              <a:gd name="connsiteX7" fmla="*/ 410213 w 709499"/>
              <a:gd name="connsiteY7" fmla="*/ 3231885 h 3611955"/>
              <a:gd name="connsiteX8" fmla="*/ 30142 w 709499"/>
              <a:gd name="connsiteY8" fmla="*/ 3611955 h 3611955"/>
              <a:gd name="connsiteX9" fmla="*/ 0 w 709499"/>
              <a:gd name="connsiteY9" fmla="*/ 3611955 h 3611955"/>
              <a:gd name="connsiteX10" fmla="*/ 0 w 709499"/>
              <a:gd name="connsiteY10" fmla="*/ 3432241 h 3611955"/>
              <a:gd name="connsiteX11" fmla="*/ 30142 w 709499"/>
              <a:gd name="connsiteY11" fmla="*/ 3432241 h 3611955"/>
              <a:gd name="connsiteX12" fmla="*/ 230498 w 709499"/>
              <a:gd name="connsiteY12" fmla="*/ 3231885 h 3611955"/>
              <a:gd name="connsiteX13" fmla="*/ 230498 w 709499"/>
              <a:gd name="connsiteY13" fmla="*/ 3112994 h 3611955"/>
              <a:gd name="connsiteX14" fmla="*/ 231630 w 709499"/>
              <a:gd name="connsiteY14" fmla="*/ 3112994 h 3611955"/>
              <a:gd name="connsiteX15" fmla="*/ 231630 w 709499"/>
              <a:gd name="connsiteY15" fmla="*/ 412788 h 3611955"/>
              <a:gd name="connsiteX16" fmla="*/ 590032 w 709499"/>
              <a:gd name="connsiteY16" fmla="*/ 54386 h 361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9499" h="3611955">
                <a:moveTo>
                  <a:pt x="590032" y="0"/>
                </a:moveTo>
                <a:lnTo>
                  <a:pt x="709499" y="143552"/>
                </a:lnTo>
                <a:lnTo>
                  <a:pt x="590032" y="287104"/>
                </a:lnTo>
                <a:lnTo>
                  <a:pt x="590032" y="232717"/>
                </a:lnTo>
                <a:cubicBezTo>
                  <a:pt x="490582" y="232717"/>
                  <a:pt x="409961" y="313338"/>
                  <a:pt x="409961" y="412788"/>
                </a:cubicBezTo>
                <a:lnTo>
                  <a:pt x="409961" y="3112994"/>
                </a:lnTo>
                <a:lnTo>
                  <a:pt x="410213" y="3112994"/>
                </a:lnTo>
                <a:lnTo>
                  <a:pt x="410213" y="3231885"/>
                </a:lnTo>
                <a:cubicBezTo>
                  <a:pt x="410213" y="3441792"/>
                  <a:pt x="240050" y="3611955"/>
                  <a:pt x="30142" y="3611955"/>
                </a:cubicBezTo>
                <a:lnTo>
                  <a:pt x="0" y="3611955"/>
                </a:lnTo>
                <a:lnTo>
                  <a:pt x="0" y="3432241"/>
                </a:lnTo>
                <a:lnTo>
                  <a:pt x="30142" y="3432241"/>
                </a:lnTo>
                <a:cubicBezTo>
                  <a:pt x="140796" y="3432241"/>
                  <a:pt x="230498" y="3342539"/>
                  <a:pt x="230498" y="3231885"/>
                </a:cubicBezTo>
                <a:lnTo>
                  <a:pt x="230498" y="3112994"/>
                </a:lnTo>
                <a:lnTo>
                  <a:pt x="231630" y="3112994"/>
                </a:lnTo>
                <a:lnTo>
                  <a:pt x="231630" y="412788"/>
                </a:lnTo>
                <a:cubicBezTo>
                  <a:pt x="231630" y="214848"/>
                  <a:pt x="392092" y="54386"/>
                  <a:pt x="590032" y="54386"/>
                </a:cubicBezTo>
                <a:close/>
              </a:path>
            </a:pathLst>
          </a:cu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D2103C2D-E605-2AA9-7027-5A9E1021A45C}"/>
              </a:ext>
            </a:extLst>
          </p:cNvPr>
          <p:cNvSpPr/>
          <p:nvPr/>
        </p:nvSpPr>
        <p:spPr>
          <a:xfrm>
            <a:off x="9979701" y="3502864"/>
            <a:ext cx="1549001" cy="883548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A4D989F5-36E5-F9C1-9200-3AA70802AA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10617852" y="4334864"/>
            <a:ext cx="320175" cy="32017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7FA5BF1A-94A1-6830-8898-8978EB4E5D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10617852" y="4405393"/>
            <a:ext cx="320175" cy="320175"/>
          </a:xfrm>
          <a:prstGeom prst="rect">
            <a:avLst/>
          </a:prstGeom>
        </p:spPr>
      </p:pic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372E1F83-BEB5-EFC7-F812-550F97843C9F}"/>
              </a:ext>
            </a:extLst>
          </p:cNvPr>
          <p:cNvGrpSpPr/>
          <p:nvPr/>
        </p:nvGrpSpPr>
        <p:grpSpPr>
          <a:xfrm>
            <a:off x="9959446" y="4433176"/>
            <a:ext cx="1138272" cy="578057"/>
            <a:chOff x="9788904" y="5321885"/>
            <a:chExt cx="1138272" cy="578057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01DF63CB-8410-7DBA-61D7-249615BA5FF5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0753E14C-33C5-84CE-03D7-8371D1FC3B1E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AFDDD7E9-0D68-956C-958C-83ED97AFBE0E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CD41E4E0-E9A3-802F-638D-61E46DF28E85}"/>
                </a:ext>
              </a:extLst>
            </p:cNvPr>
            <p:cNvSpPr txBox="1"/>
            <p:nvPr/>
          </p:nvSpPr>
          <p:spPr>
            <a:xfrm>
              <a:off x="9788904" y="5321885"/>
              <a:ext cx="581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mbria" panose="02040503050406030204" pitchFamily="18" charset="0"/>
                </a:rPr>
                <a:t>traces</a:t>
              </a:r>
              <a:endParaRPr kumimoji="1" lang="zh-CN" altLang="en-US" sz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7" name="文本框 286">
            <a:extLst>
              <a:ext uri="{FF2B5EF4-FFF2-40B4-BE49-F238E27FC236}">
                <a16:creationId xmlns:a16="http://schemas.microsoft.com/office/drawing/2014/main" id="{602F0239-2CED-EFC4-561E-E9C8EC7C92D0}"/>
              </a:ext>
            </a:extLst>
          </p:cNvPr>
          <p:cNvSpPr txBox="1"/>
          <p:nvPr/>
        </p:nvSpPr>
        <p:spPr>
          <a:xfrm>
            <a:off x="11148873" y="465286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…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7EA2949-0E44-AFE7-E3F6-863AD120B04C}"/>
              </a:ext>
            </a:extLst>
          </p:cNvPr>
          <p:cNvSpPr txBox="1"/>
          <p:nvPr/>
        </p:nvSpPr>
        <p:spPr>
          <a:xfrm>
            <a:off x="10311743" y="3469242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System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05" name="任意形状 304">
            <a:extLst>
              <a:ext uri="{FF2B5EF4-FFF2-40B4-BE49-F238E27FC236}">
                <a16:creationId xmlns:a16="http://schemas.microsoft.com/office/drawing/2014/main" id="{C3A0D54D-374E-CA52-950C-25B0C960194E}"/>
              </a:ext>
            </a:extLst>
          </p:cNvPr>
          <p:cNvSpPr/>
          <p:nvPr/>
        </p:nvSpPr>
        <p:spPr>
          <a:xfrm>
            <a:off x="10020111" y="3813109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6" name="任意形状 305">
            <a:extLst>
              <a:ext uri="{FF2B5EF4-FFF2-40B4-BE49-F238E27FC236}">
                <a16:creationId xmlns:a16="http://schemas.microsoft.com/office/drawing/2014/main" id="{3D2B57CF-0BA6-932E-F13B-CA9E0FE33B23}"/>
              </a:ext>
            </a:extLst>
          </p:cNvPr>
          <p:cNvSpPr/>
          <p:nvPr/>
        </p:nvSpPr>
        <p:spPr>
          <a:xfrm>
            <a:off x="10031598" y="4101351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CE40BBE1-8164-0E92-93D5-F7B6EFB9793C}"/>
              </a:ext>
            </a:extLst>
          </p:cNvPr>
          <p:cNvSpPr txBox="1"/>
          <p:nvPr/>
        </p:nvSpPr>
        <p:spPr>
          <a:xfrm>
            <a:off x="10148395" y="37709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Instrumentation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3A67E0E2-9816-32BC-3CB3-073411B265CC}"/>
              </a:ext>
            </a:extLst>
          </p:cNvPr>
          <p:cNvSpPr txBox="1"/>
          <p:nvPr/>
        </p:nvSpPr>
        <p:spPr>
          <a:xfrm>
            <a:off x="10405835" y="405303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Harness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556C683F-51F5-1188-B757-A599B999FBD4}"/>
              </a:ext>
            </a:extLst>
          </p:cNvPr>
          <p:cNvGrpSpPr/>
          <p:nvPr/>
        </p:nvGrpSpPr>
        <p:grpSpPr>
          <a:xfrm>
            <a:off x="8798153" y="4726047"/>
            <a:ext cx="954107" cy="322297"/>
            <a:chOff x="8810954" y="4838355"/>
            <a:chExt cx="954107" cy="322297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F47AD2FC-DD03-E6DF-59D2-9E3428BFBFB0}"/>
                </a:ext>
              </a:extLst>
            </p:cNvPr>
            <p:cNvSpPr/>
            <p:nvPr/>
          </p:nvSpPr>
          <p:spPr>
            <a:xfrm>
              <a:off x="8845217" y="4838355"/>
              <a:ext cx="885582" cy="322297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DC2ED532-5DF2-61B6-E911-7E08FF62E974}"/>
                </a:ext>
              </a:extLst>
            </p:cNvPr>
            <p:cNvSpPr txBox="1"/>
            <p:nvPr/>
          </p:nvSpPr>
          <p:spPr>
            <a:xfrm>
              <a:off x="8810954" y="483843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ambria" panose="02040503050406030204" pitchFamily="18" charset="0"/>
                </a:rPr>
                <a:t>specTrace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11DF3B18-528A-AFAB-1C21-CF33B00D605C}"/>
              </a:ext>
            </a:extLst>
          </p:cNvPr>
          <p:cNvCxnSpPr>
            <a:cxnSpLocks/>
          </p:cNvCxnSpPr>
          <p:nvPr/>
        </p:nvCxnSpPr>
        <p:spPr>
          <a:xfrm>
            <a:off x="9805947" y="4865887"/>
            <a:ext cx="2528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箭头连接符 316">
            <a:extLst>
              <a:ext uri="{FF2B5EF4-FFF2-40B4-BE49-F238E27FC236}">
                <a16:creationId xmlns:a16="http://schemas.microsoft.com/office/drawing/2014/main" id="{D477F248-A6DF-073A-AAA8-1CBDA87EE3F8}"/>
              </a:ext>
            </a:extLst>
          </p:cNvPr>
          <p:cNvCxnSpPr>
            <a:cxnSpLocks/>
          </p:cNvCxnSpPr>
          <p:nvPr/>
        </p:nvCxnSpPr>
        <p:spPr>
          <a:xfrm flipH="1">
            <a:off x="9766908" y="4935130"/>
            <a:ext cx="2400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55938307-44A4-71F3-6182-B2E3B22A05C3}"/>
              </a:ext>
            </a:extLst>
          </p:cNvPr>
          <p:cNvSpPr txBox="1"/>
          <p:nvPr/>
        </p:nvSpPr>
        <p:spPr>
          <a:xfrm>
            <a:off x="8787092" y="348609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Spec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23" name="任意形状 322">
            <a:extLst>
              <a:ext uri="{FF2B5EF4-FFF2-40B4-BE49-F238E27FC236}">
                <a16:creationId xmlns:a16="http://schemas.microsoft.com/office/drawing/2014/main" id="{3D581868-9DD0-AE01-A255-38139167DE91}"/>
              </a:ext>
            </a:extLst>
          </p:cNvPr>
          <p:cNvSpPr/>
          <p:nvPr/>
        </p:nvSpPr>
        <p:spPr>
          <a:xfrm>
            <a:off x="8796920" y="3819237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9DD83A8A-0E0E-D2B3-966C-3183358A2347}"/>
              </a:ext>
            </a:extLst>
          </p:cNvPr>
          <p:cNvSpPr txBox="1"/>
          <p:nvPr/>
        </p:nvSpPr>
        <p:spPr>
          <a:xfrm>
            <a:off x="8804843" y="3784302"/>
            <a:ext cx="92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State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prstClr val="black"/>
                </a:solidFill>
                <a:latin typeface="Cambria" panose="02040503050406030204" pitchFamily="18" charset="0"/>
                <a:ea typeface="等线" panose="02010600030101010101" pitchFamily="2" charset="-122"/>
              </a:rPr>
              <a:t>Space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21C9584B-4523-0A6B-14AF-1FA549289090}"/>
              </a:ext>
            </a:extLst>
          </p:cNvPr>
          <p:cNvSpPr txBox="1"/>
          <p:nvPr/>
        </p:nvSpPr>
        <p:spPr>
          <a:xfrm>
            <a:off x="9179254" y="5067677"/>
            <a:ext cx="191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Consistency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326" name="任意形状 325">
            <a:extLst>
              <a:ext uri="{FF2B5EF4-FFF2-40B4-BE49-F238E27FC236}">
                <a16:creationId xmlns:a16="http://schemas.microsoft.com/office/drawing/2014/main" id="{25380C2D-364E-9267-E84A-1D6F7D293208}"/>
              </a:ext>
            </a:extLst>
          </p:cNvPr>
          <p:cNvSpPr/>
          <p:nvPr/>
        </p:nvSpPr>
        <p:spPr>
          <a:xfrm>
            <a:off x="8804843" y="4063588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3DC41342-7DE5-CFC7-E6F4-4D868E818BBF}"/>
              </a:ext>
            </a:extLst>
          </p:cNvPr>
          <p:cNvSpPr txBox="1"/>
          <p:nvPr/>
        </p:nvSpPr>
        <p:spPr>
          <a:xfrm>
            <a:off x="9058058" y="4026365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Inv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AB2AB0B3-1AF9-4997-08EB-BF1E8C2B6739}"/>
              </a:ext>
            </a:extLst>
          </p:cNvPr>
          <p:cNvCxnSpPr>
            <a:cxnSpLocks/>
          </p:cNvCxnSpPr>
          <p:nvPr/>
        </p:nvCxnSpPr>
        <p:spPr>
          <a:xfrm flipV="1">
            <a:off x="8994296" y="4386412"/>
            <a:ext cx="0" cy="28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>
            <a:extLst>
              <a:ext uri="{FF2B5EF4-FFF2-40B4-BE49-F238E27FC236}">
                <a16:creationId xmlns:a16="http://schemas.microsoft.com/office/drawing/2014/main" id="{D4262190-401F-9875-AAAA-51232EA93A72}"/>
              </a:ext>
            </a:extLst>
          </p:cNvPr>
          <p:cNvSpPr txBox="1"/>
          <p:nvPr/>
        </p:nvSpPr>
        <p:spPr>
          <a:xfrm>
            <a:off x="9259678" y="4389703"/>
            <a:ext cx="593432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kumimoji="1" lang="en-US" altLang="zh-CN" sz="1200" dirty="0">
                <a:latin typeface="Cambria" panose="02040503050406030204" pitchFamily="18" charset="0"/>
              </a:rPr>
              <a:t>Model</a:t>
            </a:r>
          </a:p>
          <a:p>
            <a:r>
              <a:rPr kumimoji="1" lang="en-US" altLang="zh-CN" sz="1200" dirty="0">
                <a:latin typeface="Cambria" panose="02040503050406030204" pitchFamily="18" charset="0"/>
              </a:rPr>
              <a:t>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D536C6B7-D812-2FBE-F046-4CD7CFF9377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41248" y="4384693"/>
            <a:ext cx="289379" cy="289379"/>
          </a:xfrm>
          <a:prstGeom prst="rect">
            <a:avLst/>
          </a:prstGeom>
        </p:spPr>
      </p:pic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F7DA8C4A-E077-2A43-8FCD-770A1D63B0C0}"/>
              </a:ext>
            </a:extLst>
          </p:cNvPr>
          <p:cNvCxnSpPr>
            <a:cxnSpLocks/>
          </p:cNvCxnSpPr>
          <p:nvPr/>
        </p:nvCxnSpPr>
        <p:spPr>
          <a:xfrm>
            <a:off x="5616563" y="2153976"/>
            <a:ext cx="0" cy="2985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9274AC1-C7C0-7502-40E1-71E05260A96E}"/>
              </a:ext>
            </a:extLst>
          </p:cNvPr>
          <p:cNvCxnSpPr>
            <a:cxnSpLocks/>
          </p:cNvCxnSpPr>
          <p:nvPr/>
        </p:nvCxnSpPr>
        <p:spPr>
          <a:xfrm>
            <a:off x="9415288" y="1926531"/>
            <a:ext cx="0" cy="2759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终止符 16">
            <a:extLst>
              <a:ext uri="{FF2B5EF4-FFF2-40B4-BE49-F238E27FC236}">
                <a16:creationId xmlns:a16="http://schemas.microsoft.com/office/drawing/2014/main" id="{90800D10-2E5D-088F-7662-9492513CE0C1}"/>
              </a:ext>
            </a:extLst>
          </p:cNvPr>
          <p:cNvSpPr/>
          <p:nvPr/>
        </p:nvSpPr>
        <p:spPr>
          <a:xfrm>
            <a:off x="601602" y="5945201"/>
            <a:ext cx="3695700" cy="543547"/>
          </a:xfrm>
          <a:prstGeom prst="flowChartTerminator">
            <a:avLst/>
          </a:prstGeom>
          <a:solidFill>
            <a:srgbClr val="F5E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0E0CE081-3A61-33E8-189A-4856ADA2BBAE}"/>
              </a:ext>
            </a:extLst>
          </p:cNvPr>
          <p:cNvSpPr txBox="1"/>
          <p:nvPr/>
        </p:nvSpPr>
        <p:spPr>
          <a:xfrm>
            <a:off x="593326" y="6041231"/>
            <a:ext cx="3743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Output: </a:t>
            </a:r>
            <a:r>
              <a:rPr kumimoji="1" lang="en-US" altLang="zh-CN" sz="1600" dirty="0">
                <a:latin typeface="Cambria" panose="02040503050406030204" pitchFamily="18" charset="0"/>
              </a:rPr>
              <a:t>A raw spec capturing code logic 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19" name="终止符 18">
            <a:extLst>
              <a:ext uri="{FF2B5EF4-FFF2-40B4-BE49-F238E27FC236}">
                <a16:creationId xmlns:a16="http://schemas.microsoft.com/office/drawing/2014/main" id="{AB95ABD5-D209-98E6-E965-7C0DCCCFBCEB}"/>
              </a:ext>
            </a:extLst>
          </p:cNvPr>
          <p:cNvSpPr/>
          <p:nvPr/>
        </p:nvSpPr>
        <p:spPr>
          <a:xfrm>
            <a:off x="5158806" y="2466400"/>
            <a:ext cx="2538076" cy="538500"/>
          </a:xfrm>
          <a:prstGeom prst="flowChartTerminator">
            <a:avLst/>
          </a:prstGeom>
          <a:solidFill>
            <a:srgbClr val="F5E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3F4181-C863-302B-4E75-A6D03C8085B9}"/>
              </a:ext>
            </a:extLst>
          </p:cNvPr>
          <p:cNvSpPr txBox="1"/>
          <p:nvPr/>
        </p:nvSpPr>
        <p:spPr>
          <a:xfrm>
            <a:off x="5387343" y="2393140"/>
            <a:ext cx="229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Output: </a:t>
            </a:r>
            <a:r>
              <a:rPr lang="en" altLang="zh-CN" dirty="0">
                <a:latin typeface="Cambria" panose="02040503050406030204" pitchFamily="18" charset="0"/>
              </a:rPr>
              <a:t>Spec passes all syntax checks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25" name="终止符 24">
            <a:extLst>
              <a:ext uri="{FF2B5EF4-FFF2-40B4-BE49-F238E27FC236}">
                <a16:creationId xmlns:a16="http://schemas.microsoft.com/office/drawing/2014/main" id="{EFC83253-85FC-84E1-98F4-776E458FFF86}"/>
              </a:ext>
            </a:extLst>
          </p:cNvPr>
          <p:cNvSpPr/>
          <p:nvPr/>
        </p:nvSpPr>
        <p:spPr>
          <a:xfrm>
            <a:off x="5158806" y="5955036"/>
            <a:ext cx="2538076" cy="538500"/>
          </a:xfrm>
          <a:prstGeom prst="flowChartTerminator">
            <a:avLst/>
          </a:prstGeom>
          <a:solidFill>
            <a:srgbClr val="F5E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E8D60A-CD0C-BDBB-A591-9FD5A742DFBF}"/>
              </a:ext>
            </a:extLst>
          </p:cNvPr>
          <p:cNvSpPr txBox="1"/>
          <p:nvPr/>
        </p:nvSpPr>
        <p:spPr>
          <a:xfrm>
            <a:off x="5264554" y="5887343"/>
            <a:ext cx="278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Output: </a:t>
            </a:r>
            <a:r>
              <a:rPr lang="en" altLang="zh-CN" dirty="0">
                <a:latin typeface="Cambria" panose="02040503050406030204" pitchFamily="18" charset="0"/>
              </a:rPr>
              <a:t>Control flow structured spec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27" name="终止符 26">
            <a:extLst>
              <a:ext uri="{FF2B5EF4-FFF2-40B4-BE49-F238E27FC236}">
                <a16:creationId xmlns:a16="http://schemas.microsoft.com/office/drawing/2014/main" id="{13B6B9D8-FCB0-4D3D-471F-7494F2249D0F}"/>
              </a:ext>
            </a:extLst>
          </p:cNvPr>
          <p:cNvSpPr/>
          <p:nvPr/>
        </p:nvSpPr>
        <p:spPr>
          <a:xfrm>
            <a:off x="8827100" y="2201716"/>
            <a:ext cx="2538076" cy="538500"/>
          </a:xfrm>
          <a:prstGeom prst="flowChartTerminator">
            <a:avLst/>
          </a:prstGeom>
          <a:solidFill>
            <a:srgbClr val="F5E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A05D3F-DD83-CC31-FAA8-9DF297213614}"/>
              </a:ext>
            </a:extLst>
          </p:cNvPr>
          <p:cNvSpPr txBox="1"/>
          <p:nvPr/>
        </p:nvSpPr>
        <p:spPr>
          <a:xfrm>
            <a:off x="8986643" y="2129333"/>
            <a:ext cx="2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Output: </a:t>
            </a:r>
            <a:r>
              <a:rPr lang="en" altLang="zh-CN" dirty="0">
                <a:latin typeface="Cambria" panose="02040503050406030204" pitchFamily="18" charset="0"/>
              </a:rPr>
              <a:t>Spec passes basic runtime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7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18094-32C3-FC08-B4F2-1B59B2122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F7442BB-F9F1-A465-8188-EDF70808F81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B80A8512-DE21-E83D-4E08-06464BCE3907}"/>
              </a:ext>
            </a:extLst>
          </p:cNvPr>
          <p:cNvSpPr/>
          <p:nvPr/>
        </p:nvSpPr>
        <p:spPr>
          <a:xfrm>
            <a:off x="3805782" y="773849"/>
            <a:ext cx="879371" cy="637028"/>
          </a:xfrm>
          <a:custGeom>
            <a:avLst/>
            <a:gdLst>
              <a:gd name="connsiteX0" fmla="*/ 0 w 1777459"/>
              <a:gd name="connsiteY0" fmla="*/ 0 h 1856484"/>
              <a:gd name="connsiteX1" fmla="*/ 1395661 w 1777459"/>
              <a:gd name="connsiteY1" fmla="*/ 0 h 1856484"/>
              <a:gd name="connsiteX2" fmla="*/ 1777459 w 1777459"/>
              <a:gd name="connsiteY2" fmla="*/ 628435 h 1856484"/>
              <a:gd name="connsiteX3" fmla="*/ 1777459 w 1777459"/>
              <a:gd name="connsiteY3" fmla="*/ 1856484 h 1856484"/>
              <a:gd name="connsiteX4" fmla="*/ 0 w 1777459"/>
              <a:gd name="connsiteY4" fmla="*/ 1856484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459" h="1856484">
                <a:moveTo>
                  <a:pt x="0" y="0"/>
                </a:moveTo>
                <a:lnTo>
                  <a:pt x="1395661" y="0"/>
                </a:lnTo>
                <a:lnTo>
                  <a:pt x="1777459" y="628435"/>
                </a:lnTo>
                <a:lnTo>
                  <a:pt x="1777459" y="1856484"/>
                </a:lnTo>
                <a:lnTo>
                  <a:pt x="0" y="1856484"/>
                </a:lnTo>
                <a:close/>
              </a:path>
            </a:pathLst>
          </a:cu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59" name="三角形 58">
            <a:extLst>
              <a:ext uri="{FF2B5EF4-FFF2-40B4-BE49-F238E27FC236}">
                <a16:creationId xmlns:a16="http://schemas.microsoft.com/office/drawing/2014/main" id="{B04ED96F-08F3-F909-7573-A7DFF5D817FC}"/>
              </a:ext>
            </a:extLst>
          </p:cNvPr>
          <p:cNvSpPr/>
          <p:nvPr/>
        </p:nvSpPr>
        <p:spPr>
          <a:xfrm rot="13649882">
            <a:off x="4403829" y="855741"/>
            <a:ext cx="280593" cy="131905"/>
          </a:xfrm>
          <a:prstGeom prst="triangle">
            <a:avLst>
              <a:gd name="adj" fmla="val 5048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89" name="圆角矩形 88">
            <a:extLst>
              <a:ext uri="{FF2B5EF4-FFF2-40B4-BE49-F238E27FC236}">
                <a16:creationId xmlns:a16="http://schemas.microsoft.com/office/drawing/2014/main" id="{148D9258-FF52-402E-3D25-AFAEF16177D0}"/>
              </a:ext>
            </a:extLst>
          </p:cNvPr>
          <p:cNvSpPr/>
          <p:nvPr/>
        </p:nvSpPr>
        <p:spPr>
          <a:xfrm>
            <a:off x="3861685" y="1001895"/>
            <a:ext cx="760228" cy="3791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>
            <a:extLst>
              <a:ext uri="{FF2B5EF4-FFF2-40B4-BE49-F238E27FC236}">
                <a16:creationId xmlns:a16="http://schemas.microsoft.com/office/drawing/2014/main" id="{3A2D9F3A-DC6A-74B0-FB2E-68EC8EAF7346}"/>
              </a:ext>
            </a:extLst>
          </p:cNvPr>
          <p:cNvSpPr/>
          <p:nvPr/>
        </p:nvSpPr>
        <p:spPr>
          <a:xfrm>
            <a:off x="4897656" y="296882"/>
            <a:ext cx="7224627" cy="5262922"/>
          </a:xfrm>
          <a:custGeom>
            <a:avLst/>
            <a:gdLst>
              <a:gd name="connsiteX0" fmla="*/ 295154 w 7224627"/>
              <a:gd name="connsiteY0" fmla="*/ 0 h 5262922"/>
              <a:gd name="connsiteX1" fmla="*/ 6929473 w 7224627"/>
              <a:gd name="connsiteY1" fmla="*/ 0 h 5262922"/>
              <a:gd name="connsiteX2" fmla="*/ 7224627 w 7224627"/>
              <a:gd name="connsiteY2" fmla="*/ 239742 h 5262922"/>
              <a:gd name="connsiteX3" fmla="*/ 7224627 w 7224627"/>
              <a:gd name="connsiteY3" fmla="*/ 2157677 h 5262922"/>
              <a:gd name="connsiteX4" fmla="*/ 7218631 w 7224627"/>
              <a:gd name="connsiteY4" fmla="*/ 2205994 h 5262922"/>
              <a:gd name="connsiteX5" fmla="*/ 7213089 w 7224627"/>
              <a:gd name="connsiteY5" fmla="*/ 2220493 h 5262922"/>
              <a:gd name="connsiteX6" fmla="*/ 7224627 w 7224627"/>
              <a:gd name="connsiteY6" fmla="*/ 2334945 h 5262922"/>
              <a:gd name="connsiteX7" fmla="*/ 7224627 w 7224627"/>
              <a:gd name="connsiteY7" fmla="*/ 2361940 h 5262922"/>
              <a:gd name="connsiteX8" fmla="*/ 7224627 w 7224627"/>
              <a:gd name="connsiteY8" fmla="*/ 4163497 h 5262922"/>
              <a:gd name="connsiteX9" fmla="*/ 7224627 w 7224627"/>
              <a:gd name="connsiteY9" fmla="*/ 4677313 h 5262922"/>
              <a:gd name="connsiteX10" fmla="*/ 6639018 w 7224627"/>
              <a:gd name="connsiteY10" fmla="*/ 5262922 h 5262922"/>
              <a:gd name="connsiteX11" fmla="*/ 3960416 w 7224627"/>
              <a:gd name="connsiteY11" fmla="*/ 5262922 h 5262922"/>
              <a:gd name="connsiteX12" fmla="*/ 3374807 w 7224627"/>
              <a:gd name="connsiteY12" fmla="*/ 4677313 h 5262922"/>
              <a:gd name="connsiteX13" fmla="*/ 3374807 w 7224627"/>
              <a:gd name="connsiteY13" fmla="*/ 4183988 h 5262922"/>
              <a:gd name="connsiteX14" fmla="*/ 3372264 w 7224627"/>
              <a:gd name="connsiteY14" fmla="*/ 4163497 h 5262922"/>
              <a:gd name="connsiteX15" fmla="*/ 3372264 w 7224627"/>
              <a:gd name="connsiteY15" fmla="*/ 2781012 h 5262922"/>
              <a:gd name="connsiteX16" fmla="*/ 3357658 w 7224627"/>
              <a:gd name="connsiteY16" fmla="*/ 2781012 h 5262922"/>
              <a:gd name="connsiteX17" fmla="*/ 3370817 w 7224627"/>
              <a:gd name="connsiteY17" fmla="*/ 2746581 h 5262922"/>
              <a:gd name="connsiteX18" fmla="*/ 3374807 w 7224627"/>
              <a:gd name="connsiteY18" fmla="*/ 2714427 h 5262922"/>
              <a:gd name="connsiteX19" fmla="*/ 3374807 w 7224627"/>
              <a:gd name="connsiteY19" fmla="*/ 2605343 h 5262922"/>
              <a:gd name="connsiteX20" fmla="*/ 3370817 w 7224627"/>
              <a:gd name="connsiteY20" fmla="*/ 2573188 h 5262922"/>
              <a:gd name="connsiteX21" fmla="*/ 3098042 w 7224627"/>
              <a:gd name="connsiteY21" fmla="*/ 2392608 h 5262922"/>
              <a:gd name="connsiteX22" fmla="*/ 2951503 w 7224627"/>
              <a:gd name="connsiteY22" fmla="*/ 2392608 h 5262922"/>
              <a:gd name="connsiteX23" fmla="*/ 2895390 w 7224627"/>
              <a:gd name="connsiteY23" fmla="*/ 2397203 h 5262922"/>
              <a:gd name="connsiteX24" fmla="*/ 2894532 w 7224627"/>
              <a:gd name="connsiteY24" fmla="*/ 2397419 h 5262922"/>
              <a:gd name="connsiteX25" fmla="*/ 295154 w 7224627"/>
              <a:gd name="connsiteY25" fmla="*/ 2397419 h 5262922"/>
              <a:gd name="connsiteX26" fmla="*/ 0 w 7224627"/>
              <a:gd name="connsiteY26" fmla="*/ 2157677 h 5262922"/>
              <a:gd name="connsiteX27" fmla="*/ 0 w 7224627"/>
              <a:gd name="connsiteY27" fmla="*/ 239742 h 5262922"/>
              <a:gd name="connsiteX28" fmla="*/ 295154 w 7224627"/>
              <a:gd name="connsiteY28" fmla="*/ 0 h 526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224627" h="5262922">
                <a:moveTo>
                  <a:pt x="295154" y="0"/>
                </a:moveTo>
                <a:lnTo>
                  <a:pt x="6929473" y="0"/>
                </a:lnTo>
                <a:cubicBezTo>
                  <a:pt x="7092482" y="0"/>
                  <a:pt x="7224627" y="107336"/>
                  <a:pt x="7224627" y="239742"/>
                </a:cubicBezTo>
                <a:lnTo>
                  <a:pt x="7224627" y="2157677"/>
                </a:lnTo>
                <a:cubicBezTo>
                  <a:pt x="7224627" y="2174228"/>
                  <a:pt x="7222562" y="2190387"/>
                  <a:pt x="7218631" y="2205994"/>
                </a:cubicBezTo>
                <a:lnTo>
                  <a:pt x="7213089" y="2220493"/>
                </a:lnTo>
                <a:lnTo>
                  <a:pt x="7224627" y="2334945"/>
                </a:lnTo>
                <a:lnTo>
                  <a:pt x="7224627" y="2361940"/>
                </a:lnTo>
                <a:lnTo>
                  <a:pt x="7224627" y="4163497"/>
                </a:lnTo>
                <a:lnTo>
                  <a:pt x="7224627" y="4677313"/>
                </a:lnTo>
                <a:cubicBezTo>
                  <a:pt x="7224627" y="5000736"/>
                  <a:pt x="6962441" y="5262922"/>
                  <a:pt x="6639018" y="5262922"/>
                </a:cubicBezTo>
                <a:lnTo>
                  <a:pt x="3960416" y="5262922"/>
                </a:lnTo>
                <a:cubicBezTo>
                  <a:pt x="3636993" y="5262922"/>
                  <a:pt x="3374807" y="5000736"/>
                  <a:pt x="3374807" y="4677313"/>
                </a:cubicBezTo>
                <a:lnTo>
                  <a:pt x="3374807" y="4183988"/>
                </a:lnTo>
                <a:lnTo>
                  <a:pt x="3372264" y="4163497"/>
                </a:lnTo>
                <a:lnTo>
                  <a:pt x="3372264" y="2781012"/>
                </a:lnTo>
                <a:lnTo>
                  <a:pt x="3357658" y="2781012"/>
                </a:lnTo>
                <a:lnTo>
                  <a:pt x="3370817" y="2746581"/>
                </a:lnTo>
                <a:lnTo>
                  <a:pt x="3374807" y="2714427"/>
                </a:lnTo>
                <a:lnTo>
                  <a:pt x="3374807" y="2605343"/>
                </a:lnTo>
                <a:lnTo>
                  <a:pt x="3370817" y="2573188"/>
                </a:lnTo>
                <a:cubicBezTo>
                  <a:pt x="3344854" y="2470131"/>
                  <a:pt x="3232594" y="2392608"/>
                  <a:pt x="3098042" y="2392608"/>
                </a:cubicBezTo>
                <a:lnTo>
                  <a:pt x="2951503" y="2392608"/>
                </a:lnTo>
                <a:cubicBezTo>
                  <a:pt x="2932282" y="2392608"/>
                  <a:pt x="2913515" y="2394190"/>
                  <a:pt x="2895390" y="2397203"/>
                </a:cubicBezTo>
                <a:lnTo>
                  <a:pt x="2894532" y="2397419"/>
                </a:lnTo>
                <a:lnTo>
                  <a:pt x="295154" y="2397419"/>
                </a:lnTo>
                <a:cubicBezTo>
                  <a:pt x="132145" y="2397419"/>
                  <a:pt x="0" y="2290083"/>
                  <a:pt x="0" y="2157677"/>
                </a:cubicBezTo>
                <a:lnTo>
                  <a:pt x="0" y="239742"/>
                </a:lnTo>
                <a:cubicBezTo>
                  <a:pt x="0" y="107336"/>
                  <a:pt x="132145" y="0"/>
                  <a:pt x="295154" y="0"/>
                </a:cubicBezTo>
                <a:close/>
              </a:path>
            </a:pathLst>
          </a:custGeom>
          <a:solidFill>
            <a:srgbClr val="E8F3D9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9" name="任意形状 258">
            <a:extLst>
              <a:ext uri="{FF2B5EF4-FFF2-40B4-BE49-F238E27FC236}">
                <a16:creationId xmlns:a16="http://schemas.microsoft.com/office/drawing/2014/main" id="{680F500A-EBE2-1023-BEDE-D6D286CB444D}"/>
              </a:ext>
            </a:extLst>
          </p:cNvPr>
          <p:cNvSpPr/>
          <p:nvPr/>
        </p:nvSpPr>
        <p:spPr>
          <a:xfrm>
            <a:off x="138894" y="1571440"/>
            <a:ext cx="7907995" cy="5035696"/>
          </a:xfrm>
          <a:custGeom>
            <a:avLst/>
            <a:gdLst>
              <a:gd name="connsiteX0" fmla="*/ 347341 w 7996788"/>
              <a:gd name="connsiteY0" fmla="*/ 0 h 5104646"/>
              <a:gd name="connsiteX1" fmla="*/ 4323727 w 7996788"/>
              <a:gd name="connsiteY1" fmla="*/ 0 h 5104646"/>
              <a:gd name="connsiteX2" fmla="*/ 4671068 w 7996788"/>
              <a:gd name="connsiteY2" fmla="*/ 347341 h 5104646"/>
              <a:gd name="connsiteX3" fmla="*/ 4671068 w 7996788"/>
              <a:gd name="connsiteY3" fmla="*/ 1150854 h 5104646"/>
              <a:gd name="connsiteX4" fmla="*/ 4674765 w 7996788"/>
              <a:gd name="connsiteY4" fmla="*/ 1150854 h 5104646"/>
              <a:gd name="connsiteX5" fmla="*/ 4669479 w 7996788"/>
              <a:gd name="connsiteY5" fmla="*/ 1167884 h 5104646"/>
              <a:gd name="connsiteX6" fmla="*/ 4662193 w 7996788"/>
              <a:gd name="connsiteY6" fmla="*/ 1240153 h 5104646"/>
              <a:gd name="connsiteX7" fmla="*/ 4662193 w 7996788"/>
              <a:gd name="connsiteY7" fmla="*/ 1260039 h 5104646"/>
              <a:gd name="connsiteX8" fmla="*/ 4948520 w 7996788"/>
              <a:gd name="connsiteY8" fmla="*/ 1611350 h 5104646"/>
              <a:gd name="connsiteX9" fmla="*/ 5015651 w 7996788"/>
              <a:gd name="connsiteY9" fmla="*/ 1618117 h 5104646"/>
              <a:gd name="connsiteX10" fmla="*/ 4671068 w 7996788"/>
              <a:gd name="connsiteY10" fmla="*/ 1618117 h 5104646"/>
              <a:gd name="connsiteX11" fmla="*/ 4671068 w 7996788"/>
              <a:gd name="connsiteY11" fmla="*/ 1618118 h 5104646"/>
              <a:gd name="connsiteX12" fmla="*/ 5015661 w 7996788"/>
              <a:gd name="connsiteY12" fmla="*/ 1618118 h 5104646"/>
              <a:gd name="connsiteX13" fmla="*/ 5020789 w 7996788"/>
              <a:gd name="connsiteY13" fmla="*/ 1618635 h 5104646"/>
              <a:gd name="connsiteX14" fmla="*/ 5120655 w 7996788"/>
              <a:gd name="connsiteY14" fmla="*/ 1618635 h 5104646"/>
              <a:gd name="connsiteX15" fmla="*/ 5125783 w 7996788"/>
              <a:gd name="connsiteY15" fmla="*/ 1618118 h 5104646"/>
              <a:gd name="connsiteX16" fmla="*/ 7737530 w 7996788"/>
              <a:gd name="connsiteY16" fmla="*/ 1618118 h 5104646"/>
              <a:gd name="connsiteX17" fmla="*/ 7996788 w 7996788"/>
              <a:gd name="connsiteY17" fmla="*/ 1877376 h 5104646"/>
              <a:gd name="connsiteX18" fmla="*/ 7996788 w 7996788"/>
              <a:gd name="connsiteY18" fmla="*/ 4845387 h 5104646"/>
              <a:gd name="connsiteX19" fmla="*/ 7737530 w 7996788"/>
              <a:gd name="connsiteY19" fmla="*/ 5104645 h 5104646"/>
              <a:gd name="connsiteX20" fmla="*/ 4323737 w 7996788"/>
              <a:gd name="connsiteY20" fmla="*/ 5104645 h 5104646"/>
              <a:gd name="connsiteX21" fmla="*/ 4323727 w 7996788"/>
              <a:gd name="connsiteY21" fmla="*/ 5104646 h 5104646"/>
              <a:gd name="connsiteX22" fmla="*/ 347341 w 7996788"/>
              <a:gd name="connsiteY22" fmla="*/ 5104646 h 5104646"/>
              <a:gd name="connsiteX23" fmla="*/ 0 w 7996788"/>
              <a:gd name="connsiteY23" fmla="*/ 4757305 h 5104646"/>
              <a:gd name="connsiteX24" fmla="*/ 0 w 7996788"/>
              <a:gd name="connsiteY24" fmla="*/ 347341 h 5104646"/>
              <a:gd name="connsiteX25" fmla="*/ 347341 w 7996788"/>
              <a:gd name="connsiteY25" fmla="*/ 0 h 51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96788" h="5104646">
                <a:moveTo>
                  <a:pt x="347341" y="0"/>
                </a:moveTo>
                <a:lnTo>
                  <a:pt x="4323727" y="0"/>
                </a:lnTo>
                <a:cubicBezTo>
                  <a:pt x="4515558" y="0"/>
                  <a:pt x="4671068" y="155510"/>
                  <a:pt x="4671068" y="347341"/>
                </a:cubicBezTo>
                <a:lnTo>
                  <a:pt x="4671068" y="1150854"/>
                </a:lnTo>
                <a:lnTo>
                  <a:pt x="4674765" y="1150854"/>
                </a:lnTo>
                <a:lnTo>
                  <a:pt x="4669479" y="1167884"/>
                </a:lnTo>
                <a:cubicBezTo>
                  <a:pt x="4664702" y="1191227"/>
                  <a:pt x="4662193" y="1215397"/>
                  <a:pt x="4662193" y="1240153"/>
                </a:cubicBezTo>
                <a:lnTo>
                  <a:pt x="4662193" y="1260039"/>
                </a:lnTo>
                <a:cubicBezTo>
                  <a:pt x="4662193" y="1433330"/>
                  <a:pt x="4785114" y="1577912"/>
                  <a:pt x="4948520" y="1611350"/>
                </a:cubicBezTo>
                <a:lnTo>
                  <a:pt x="5015651" y="1618117"/>
                </a:lnTo>
                <a:lnTo>
                  <a:pt x="4671068" y="1618117"/>
                </a:lnTo>
                <a:lnTo>
                  <a:pt x="4671068" y="1618118"/>
                </a:lnTo>
                <a:lnTo>
                  <a:pt x="5015661" y="1618118"/>
                </a:lnTo>
                <a:lnTo>
                  <a:pt x="5020789" y="1618635"/>
                </a:lnTo>
                <a:lnTo>
                  <a:pt x="5120655" y="1618635"/>
                </a:lnTo>
                <a:lnTo>
                  <a:pt x="5125783" y="1618118"/>
                </a:lnTo>
                <a:lnTo>
                  <a:pt x="7737530" y="1618118"/>
                </a:lnTo>
                <a:cubicBezTo>
                  <a:pt x="7880714" y="1618118"/>
                  <a:pt x="7996788" y="1734192"/>
                  <a:pt x="7996788" y="1877376"/>
                </a:cubicBezTo>
                <a:lnTo>
                  <a:pt x="7996788" y="4845387"/>
                </a:lnTo>
                <a:cubicBezTo>
                  <a:pt x="7996788" y="4988571"/>
                  <a:pt x="7880714" y="5104645"/>
                  <a:pt x="7737530" y="5104645"/>
                </a:cubicBezTo>
                <a:lnTo>
                  <a:pt x="4323737" y="5104645"/>
                </a:lnTo>
                <a:lnTo>
                  <a:pt x="4323727" y="5104646"/>
                </a:lnTo>
                <a:lnTo>
                  <a:pt x="347341" y="5104646"/>
                </a:lnTo>
                <a:cubicBezTo>
                  <a:pt x="155510" y="5104646"/>
                  <a:pt x="0" y="4949136"/>
                  <a:pt x="0" y="4757305"/>
                </a:cubicBezTo>
                <a:lnTo>
                  <a:pt x="0" y="347341"/>
                </a:lnTo>
                <a:cubicBezTo>
                  <a:pt x="0" y="155510"/>
                  <a:pt x="155510" y="0"/>
                  <a:pt x="347341" y="0"/>
                </a:cubicBezTo>
                <a:close/>
              </a:path>
            </a:pathLst>
          </a:custGeom>
          <a:solidFill>
            <a:srgbClr val="CECDF8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701E3A8-BCAB-1505-6674-F7043A5AE398}"/>
              </a:ext>
            </a:extLst>
          </p:cNvPr>
          <p:cNvGrpSpPr/>
          <p:nvPr/>
        </p:nvGrpSpPr>
        <p:grpSpPr>
          <a:xfrm>
            <a:off x="642391" y="290704"/>
            <a:ext cx="1909584" cy="801278"/>
            <a:chOff x="1053535" y="448617"/>
            <a:chExt cx="1909584" cy="8012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19DB936-472E-7A0E-900F-5CA6562DDC09}"/>
                </a:ext>
              </a:extLst>
            </p:cNvPr>
            <p:cNvSpPr/>
            <p:nvPr/>
          </p:nvSpPr>
          <p:spPr>
            <a:xfrm>
              <a:off x="1053535" y="448617"/>
              <a:ext cx="1909584" cy="80127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6EC1D47-814C-4604-ED7B-102E785CC6A5}"/>
                </a:ext>
              </a:extLst>
            </p:cNvPr>
            <p:cNvSpPr txBox="1"/>
            <p:nvPr/>
          </p:nvSpPr>
          <p:spPr>
            <a:xfrm>
              <a:off x="1788886" y="67997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Code File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160F87E-A937-07C4-4CA2-BA1E00FE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5837" y="621387"/>
              <a:ext cx="452092" cy="452092"/>
            </a:xfrm>
            <a:prstGeom prst="rect">
              <a:avLst/>
            </a:prstGeom>
          </p:spPr>
        </p:pic>
      </p:grpSp>
      <p:sp>
        <p:nvSpPr>
          <p:cNvPr id="10" name="下箭头 9">
            <a:extLst>
              <a:ext uri="{FF2B5EF4-FFF2-40B4-BE49-F238E27FC236}">
                <a16:creationId xmlns:a16="http://schemas.microsoft.com/office/drawing/2014/main" id="{1447EB28-5B4D-584D-C20C-DA3AEBC41821}"/>
              </a:ext>
            </a:extLst>
          </p:cNvPr>
          <p:cNvSpPr/>
          <p:nvPr/>
        </p:nvSpPr>
        <p:spPr>
          <a:xfrm>
            <a:off x="1387698" y="1102588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A5C6FBFA-074C-933B-A243-90C4655A4AF8}"/>
              </a:ext>
            </a:extLst>
          </p:cNvPr>
          <p:cNvSpPr/>
          <p:nvPr/>
        </p:nvSpPr>
        <p:spPr>
          <a:xfrm>
            <a:off x="273733" y="1836386"/>
            <a:ext cx="4351438" cy="469981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9366351A-7FAA-F05F-F99E-40FB6D135292}"/>
              </a:ext>
            </a:extLst>
          </p:cNvPr>
          <p:cNvSpPr/>
          <p:nvPr/>
        </p:nvSpPr>
        <p:spPr>
          <a:xfrm>
            <a:off x="363306" y="4381441"/>
            <a:ext cx="4124128" cy="15303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6" name="圆角矩形标注 25">
            <a:extLst>
              <a:ext uri="{FF2B5EF4-FFF2-40B4-BE49-F238E27FC236}">
                <a16:creationId xmlns:a16="http://schemas.microsoft.com/office/drawing/2014/main" id="{E5FB4573-FD06-251C-C519-06AB4C4DAE51}"/>
              </a:ext>
            </a:extLst>
          </p:cNvPr>
          <p:cNvSpPr/>
          <p:nvPr/>
        </p:nvSpPr>
        <p:spPr>
          <a:xfrm>
            <a:off x="363305" y="2470135"/>
            <a:ext cx="4124128" cy="1500284"/>
          </a:xfrm>
          <a:prstGeom prst="wedgeRoundRectCallout">
            <a:avLst>
              <a:gd name="adj1" fmla="val -44960"/>
              <a:gd name="adj2" fmla="val 60186"/>
              <a:gd name="adj3" fmla="val 16667"/>
            </a:avLst>
          </a:prstGeom>
          <a:solidFill>
            <a:srgbClr val="FCF2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85C60BB5-FFF2-0283-D506-A105E02FC165}"/>
              </a:ext>
            </a:extLst>
          </p:cNvPr>
          <p:cNvSpPr/>
          <p:nvPr/>
        </p:nvSpPr>
        <p:spPr>
          <a:xfrm>
            <a:off x="2449452" y="2607791"/>
            <a:ext cx="1737039" cy="1224972"/>
          </a:xfrm>
          <a:custGeom>
            <a:avLst/>
            <a:gdLst>
              <a:gd name="connsiteX0" fmla="*/ 481360 w 2581966"/>
              <a:gd name="connsiteY0" fmla="*/ 0 h 1224972"/>
              <a:gd name="connsiteX1" fmla="*/ 807082 w 2581966"/>
              <a:gd name="connsiteY1" fmla="*/ 0 h 1224972"/>
              <a:gd name="connsiteX2" fmla="*/ 807082 w 2581966"/>
              <a:gd name="connsiteY2" fmla="*/ 1955 h 1224972"/>
              <a:gd name="connsiteX3" fmla="*/ 819305 w 2581966"/>
              <a:gd name="connsiteY3" fmla="*/ 0 h 1224972"/>
              <a:gd name="connsiteX4" fmla="*/ 2244021 w 2581966"/>
              <a:gd name="connsiteY4" fmla="*/ 0 h 1224972"/>
              <a:gd name="connsiteX5" fmla="*/ 2581966 w 2581966"/>
              <a:gd name="connsiteY5" fmla="*/ 612486 h 1224972"/>
              <a:gd name="connsiteX6" fmla="*/ 2244021 w 2581966"/>
              <a:gd name="connsiteY6" fmla="*/ 1224971 h 1224972"/>
              <a:gd name="connsiteX7" fmla="*/ 819305 w 2581966"/>
              <a:gd name="connsiteY7" fmla="*/ 1224971 h 1224972"/>
              <a:gd name="connsiteX8" fmla="*/ 807082 w 2581966"/>
              <a:gd name="connsiteY8" fmla="*/ 1223017 h 1224972"/>
              <a:gd name="connsiteX9" fmla="*/ 807082 w 2581966"/>
              <a:gd name="connsiteY9" fmla="*/ 1224972 h 1224972"/>
              <a:gd name="connsiteX10" fmla="*/ 481360 w 2581966"/>
              <a:gd name="connsiteY10" fmla="*/ 1224972 h 1224972"/>
              <a:gd name="connsiteX11" fmla="*/ 481360 w 2581966"/>
              <a:gd name="connsiteY11" fmla="*/ 1224965 h 1224972"/>
              <a:gd name="connsiteX12" fmla="*/ 0 w 2581966"/>
              <a:gd name="connsiteY12" fmla="*/ 618272 h 1224972"/>
              <a:gd name="connsiteX13" fmla="*/ 481360 w 2581966"/>
              <a:gd name="connsiteY13" fmla="*/ 11579 h 122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1966" h="1224972">
                <a:moveTo>
                  <a:pt x="481360" y="0"/>
                </a:moveTo>
                <a:lnTo>
                  <a:pt x="807082" y="0"/>
                </a:lnTo>
                <a:lnTo>
                  <a:pt x="807082" y="1955"/>
                </a:lnTo>
                <a:lnTo>
                  <a:pt x="819305" y="0"/>
                </a:lnTo>
                <a:lnTo>
                  <a:pt x="2244021" y="0"/>
                </a:lnTo>
                <a:cubicBezTo>
                  <a:pt x="2430645" y="0"/>
                  <a:pt x="2581966" y="274201"/>
                  <a:pt x="2581966" y="612486"/>
                </a:cubicBezTo>
                <a:cubicBezTo>
                  <a:pt x="2581966" y="950770"/>
                  <a:pt x="2430645" y="1224971"/>
                  <a:pt x="2244021" y="1224971"/>
                </a:cubicBezTo>
                <a:lnTo>
                  <a:pt x="819305" y="1224971"/>
                </a:lnTo>
                <a:lnTo>
                  <a:pt x="807082" y="1223017"/>
                </a:lnTo>
                <a:lnTo>
                  <a:pt x="807082" y="1224972"/>
                </a:lnTo>
                <a:lnTo>
                  <a:pt x="481360" y="1224972"/>
                </a:lnTo>
                <a:lnTo>
                  <a:pt x="481360" y="1224965"/>
                </a:lnTo>
                <a:lnTo>
                  <a:pt x="0" y="618272"/>
                </a:lnTo>
                <a:lnTo>
                  <a:pt x="481360" y="11579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0144C8-EBA0-0148-E44E-C4AFF038059B}"/>
              </a:ext>
            </a:extLst>
          </p:cNvPr>
          <p:cNvSpPr txBox="1"/>
          <p:nvPr/>
        </p:nvSpPr>
        <p:spPr>
          <a:xfrm>
            <a:off x="2918302" y="2635501"/>
            <a:ext cx="11352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func_1()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{…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func_2( )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 …}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func_2( ){…}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44" name="三角形 43">
            <a:extLst>
              <a:ext uri="{FF2B5EF4-FFF2-40B4-BE49-F238E27FC236}">
                <a16:creationId xmlns:a16="http://schemas.microsoft.com/office/drawing/2014/main" id="{5281A978-57C2-5946-BF04-D2DFAFA43693}"/>
              </a:ext>
            </a:extLst>
          </p:cNvPr>
          <p:cNvSpPr/>
          <p:nvPr/>
        </p:nvSpPr>
        <p:spPr>
          <a:xfrm rot="5400000">
            <a:off x="2818816" y="2762334"/>
            <a:ext cx="94724" cy="6969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45" name="三角形 44">
            <a:extLst>
              <a:ext uri="{FF2B5EF4-FFF2-40B4-BE49-F238E27FC236}">
                <a16:creationId xmlns:a16="http://schemas.microsoft.com/office/drawing/2014/main" id="{1AA9B8C1-339C-A6A6-36BF-68575CEF69BD}"/>
              </a:ext>
            </a:extLst>
          </p:cNvPr>
          <p:cNvSpPr/>
          <p:nvPr/>
        </p:nvSpPr>
        <p:spPr>
          <a:xfrm rot="5400000">
            <a:off x="2818815" y="3622258"/>
            <a:ext cx="94724" cy="6969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CE6085A1-1FAE-9608-FE39-3380AB1C4ADE}"/>
              </a:ext>
            </a:extLst>
          </p:cNvPr>
          <p:cNvSpPr/>
          <p:nvPr/>
        </p:nvSpPr>
        <p:spPr>
          <a:xfrm>
            <a:off x="2228399" y="4024884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D14ED13-646A-1E6D-FDEC-7AC9EA266C40}"/>
              </a:ext>
            </a:extLst>
          </p:cNvPr>
          <p:cNvGrpSpPr/>
          <p:nvPr/>
        </p:nvGrpSpPr>
        <p:grpSpPr>
          <a:xfrm>
            <a:off x="575641" y="4704754"/>
            <a:ext cx="775385" cy="899944"/>
            <a:chOff x="867672" y="5584202"/>
            <a:chExt cx="775385" cy="89994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1C40D03-3C7B-20CF-13FB-E8BC5948A0A2}"/>
                </a:ext>
              </a:extLst>
            </p:cNvPr>
            <p:cNvGrpSpPr/>
            <p:nvPr/>
          </p:nvGrpSpPr>
          <p:grpSpPr>
            <a:xfrm>
              <a:off x="867672" y="5584202"/>
              <a:ext cx="775385" cy="899944"/>
              <a:chOff x="690268" y="2423880"/>
              <a:chExt cx="775385" cy="899944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3740A42-B55E-E449-0C19-AD67E39402F8}"/>
                  </a:ext>
                </a:extLst>
              </p:cNvPr>
              <p:cNvSpPr/>
              <p:nvPr/>
            </p:nvSpPr>
            <p:spPr>
              <a:xfrm>
                <a:off x="690268" y="2423880"/>
                <a:ext cx="775385" cy="889838"/>
              </a:xfrm>
              <a:prstGeom prst="rect">
                <a:avLst/>
              </a:prstGeom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A9DEF85-2A79-40F1-E2C8-A499F7EFDD9E}"/>
                  </a:ext>
                </a:extLst>
              </p:cNvPr>
              <p:cNvSpPr txBox="1"/>
              <p:nvPr/>
            </p:nvSpPr>
            <p:spPr>
              <a:xfrm>
                <a:off x="783291" y="2985270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BBE33DD3-D02B-B77A-1068-D5FD8531E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590" y="5668538"/>
              <a:ext cx="543547" cy="543547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DA0427C-029B-D451-486C-4C398CE657EB}"/>
              </a:ext>
            </a:extLst>
          </p:cNvPr>
          <p:cNvGrpSpPr/>
          <p:nvPr/>
        </p:nvGrpSpPr>
        <p:grpSpPr>
          <a:xfrm>
            <a:off x="581694" y="2775358"/>
            <a:ext cx="775385" cy="909901"/>
            <a:chOff x="1846120" y="2458333"/>
            <a:chExt cx="775385" cy="90990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86C7D1D-E9EF-C340-14B3-ECAC1B28ADC9}"/>
                </a:ext>
              </a:extLst>
            </p:cNvPr>
            <p:cNvSpPr/>
            <p:nvPr/>
          </p:nvSpPr>
          <p:spPr>
            <a:xfrm>
              <a:off x="1846120" y="2458333"/>
              <a:ext cx="775385" cy="88983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CC09797F-8F1B-3CFA-EACC-E2D16542E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1151" y="2550933"/>
              <a:ext cx="543546" cy="543546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944AD5D-C460-5F88-5770-C46439FCC583}"/>
                </a:ext>
              </a:extLst>
            </p:cNvPr>
            <p:cNvSpPr txBox="1"/>
            <p:nvPr/>
          </p:nvSpPr>
          <p:spPr>
            <a:xfrm>
              <a:off x="1933090" y="3029680"/>
              <a:ext cx="6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draft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D7D7599-EEAF-BE88-D484-557D094DB9D0}"/>
              </a:ext>
            </a:extLst>
          </p:cNvPr>
          <p:cNvGrpSpPr/>
          <p:nvPr/>
        </p:nvGrpSpPr>
        <p:grpSpPr>
          <a:xfrm>
            <a:off x="1531998" y="2775358"/>
            <a:ext cx="775385" cy="909474"/>
            <a:chOff x="690268" y="2423880"/>
            <a:chExt cx="775385" cy="90947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39195A8-AAE5-BC85-C260-D24A56E6EC13}"/>
                </a:ext>
              </a:extLst>
            </p:cNvPr>
            <p:cNvSpPr/>
            <p:nvPr/>
          </p:nvSpPr>
          <p:spPr>
            <a:xfrm>
              <a:off x="690268" y="2423880"/>
              <a:ext cx="775385" cy="88983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71DEF541-E599-DF7A-0A49-537213C4F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901" y="2561935"/>
              <a:ext cx="452092" cy="452092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0EA19E1-8263-DBAD-9C1D-D8767C032B52}"/>
                </a:ext>
              </a:extLst>
            </p:cNvPr>
            <p:cNvSpPr txBox="1"/>
            <p:nvPr/>
          </p:nvSpPr>
          <p:spPr>
            <a:xfrm>
              <a:off x="777236" y="299480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code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3189429-0B5B-5B2B-AE7B-58926C6E980A}"/>
              </a:ext>
            </a:extLst>
          </p:cNvPr>
          <p:cNvGrpSpPr/>
          <p:nvPr/>
        </p:nvGrpSpPr>
        <p:grpSpPr>
          <a:xfrm>
            <a:off x="1447140" y="4537187"/>
            <a:ext cx="1820263" cy="1224972"/>
            <a:chOff x="1617000" y="4178441"/>
            <a:chExt cx="1820263" cy="12249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22648B59-02D4-6528-7450-48675B5F6BB6}"/>
                </a:ext>
              </a:extLst>
            </p:cNvPr>
            <p:cNvSpPr/>
            <p:nvPr/>
          </p:nvSpPr>
          <p:spPr>
            <a:xfrm>
              <a:off x="1617000" y="4178441"/>
              <a:ext cx="1820263" cy="1224972"/>
            </a:xfrm>
            <a:custGeom>
              <a:avLst/>
              <a:gdLst>
                <a:gd name="connsiteX0" fmla="*/ 481360 w 2581966"/>
                <a:gd name="connsiteY0" fmla="*/ 0 h 1224972"/>
                <a:gd name="connsiteX1" fmla="*/ 807082 w 2581966"/>
                <a:gd name="connsiteY1" fmla="*/ 0 h 1224972"/>
                <a:gd name="connsiteX2" fmla="*/ 807082 w 2581966"/>
                <a:gd name="connsiteY2" fmla="*/ 1955 h 1224972"/>
                <a:gd name="connsiteX3" fmla="*/ 819305 w 2581966"/>
                <a:gd name="connsiteY3" fmla="*/ 0 h 1224972"/>
                <a:gd name="connsiteX4" fmla="*/ 2244021 w 2581966"/>
                <a:gd name="connsiteY4" fmla="*/ 0 h 1224972"/>
                <a:gd name="connsiteX5" fmla="*/ 2581966 w 2581966"/>
                <a:gd name="connsiteY5" fmla="*/ 612486 h 1224972"/>
                <a:gd name="connsiteX6" fmla="*/ 2244021 w 2581966"/>
                <a:gd name="connsiteY6" fmla="*/ 1224971 h 1224972"/>
                <a:gd name="connsiteX7" fmla="*/ 819305 w 2581966"/>
                <a:gd name="connsiteY7" fmla="*/ 1224971 h 1224972"/>
                <a:gd name="connsiteX8" fmla="*/ 807082 w 2581966"/>
                <a:gd name="connsiteY8" fmla="*/ 1223017 h 1224972"/>
                <a:gd name="connsiteX9" fmla="*/ 807082 w 2581966"/>
                <a:gd name="connsiteY9" fmla="*/ 1224972 h 1224972"/>
                <a:gd name="connsiteX10" fmla="*/ 481360 w 2581966"/>
                <a:gd name="connsiteY10" fmla="*/ 1224972 h 1224972"/>
                <a:gd name="connsiteX11" fmla="*/ 481360 w 2581966"/>
                <a:gd name="connsiteY11" fmla="*/ 1224965 h 1224972"/>
                <a:gd name="connsiteX12" fmla="*/ 0 w 2581966"/>
                <a:gd name="connsiteY12" fmla="*/ 618272 h 1224972"/>
                <a:gd name="connsiteX13" fmla="*/ 481360 w 2581966"/>
                <a:gd name="connsiteY13" fmla="*/ 11579 h 12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1966" h="1224972">
                  <a:moveTo>
                    <a:pt x="481360" y="0"/>
                  </a:moveTo>
                  <a:lnTo>
                    <a:pt x="807082" y="0"/>
                  </a:lnTo>
                  <a:lnTo>
                    <a:pt x="807082" y="1955"/>
                  </a:lnTo>
                  <a:lnTo>
                    <a:pt x="819305" y="0"/>
                  </a:lnTo>
                  <a:lnTo>
                    <a:pt x="2244021" y="0"/>
                  </a:lnTo>
                  <a:cubicBezTo>
                    <a:pt x="2430645" y="0"/>
                    <a:pt x="2581966" y="274201"/>
                    <a:pt x="2581966" y="612486"/>
                  </a:cubicBezTo>
                  <a:cubicBezTo>
                    <a:pt x="2581966" y="950770"/>
                    <a:pt x="2430645" y="1224971"/>
                    <a:pt x="2244021" y="1224971"/>
                  </a:cubicBezTo>
                  <a:lnTo>
                    <a:pt x="819305" y="1224971"/>
                  </a:lnTo>
                  <a:lnTo>
                    <a:pt x="807082" y="1223017"/>
                  </a:lnTo>
                  <a:lnTo>
                    <a:pt x="807082" y="1224972"/>
                  </a:lnTo>
                  <a:lnTo>
                    <a:pt x="481360" y="1224972"/>
                  </a:lnTo>
                  <a:lnTo>
                    <a:pt x="481360" y="1224965"/>
                  </a:lnTo>
                  <a:lnTo>
                    <a:pt x="0" y="618272"/>
                  </a:lnTo>
                  <a:lnTo>
                    <a:pt x="481360" y="11579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4A7EFE3-D9F3-3B21-418A-F424DAA8F264}"/>
                </a:ext>
              </a:extLst>
            </p:cNvPr>
            <p:cNvSpPr txBox="1"/>
            <p:nvPr/>
          </p:nvSpPr>
          <p:spPr>
            <a:xfrm>
              <a:off x="2045668" y="4207353"/>
              <a:ext cx="1308371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Action_1 ==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Action_2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/\ 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Action_2 == …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DEC64036-7B7B-6D2B-51DA-ED0F4A82AB97}"/>
                </a:ext>
              </a:extLst>
            </p:cNvPr>
            <p:cNvSpPr/>
            <p:nvPr/>
          </p:nvSpPr>
          <p:spPr>
            <a:xfrm rot="5400000">
              <a:off x="1998305" y="4331070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63" name="三角形 62">
              <a:extLst>
                <a:ext uri="{FF2B5EF4-FFF2-40B4-BE49-F238E27FC236}">
                  <a16:creationId xmlns:a16="http://schemas.microsoft.com/office/drawing/2014/main" id="{93EE127D-2531-695E-FDC1-4CA92A05261E}"/>
                </a:ext>
              </a:extLst>
            </p:cNvPr>
            <p:cNvSpPr/>
            <p:nvPr/>
          </p:nvSpPr>
          <p:spPr>
            <a:xfrm rot="5400000">
              <a:off x="1998305" y="5181163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66" name="燕尾形 65">
            <a:extLst>
              <a:ext uri="{FF2B5EF4-FFF2-40B4-BE49-F238E27FC236}">
                <a16:creationId xmlns:a16="http://schemas.microsoft.com/office/drawing/2014/main" id="{ABF5C720-6B52-7696-C2CB-FBEF7AABCBB5}"/>
              </a:ext>
            </a:extLst>
          </p:cNvPr>
          <p:cNvSpPr/>
          <p:nvPr/>
        </p:nvSpPr>
        <p:spPr>
          <a:xfrm rot="5400000">
            <a:off x="2863189" y="5044442"/>
            <a:ext cx="1224974" cy="204375"/>
          </a:xfrm>
          <a:prstGeom prst="chevron">
            <a:avLst/>
          </a:prstGeom>
          <a:gradFill flip="none" rotWithShape="1">
            <a:gsLst>
              <a:gs pos="19000">
                <a:schemeClr val="accent1">
                  <a:lumMod val="5000"/>
                  <a:lumOff val="95000"/>
                  <a:alpha val="58000"/>
                </a:schemeClr>
              </a:gs>
              <a:gs pos="43000">
                <a:schemeClr val="accent1">
                  <a:lumMod val="20000"/>
                  <a:lumOff val="80000"/>
                </a:schemeClr>
              </a:gs>
              <a:gs pos="7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29D85C1-F173-40B0-BE2B-BF7E636FE5BC}"/>
              </a:ext>
            </a:extLst>
          </p:cNvPr>
          <p:cNvSpPr txBox="1"/>
          <p:nvPr/>
        </p:nvSpPr>
        <p:spPr>
          <a:xfrm>
            <a:off x="3566773" y="4789090"/>
            <a:ext cx="1055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Cambria" panose="02040503050406030204" pitchFamily="18" charset="0"/>
              </a:rPr>
              <a:t>Imperative</a:t>
            </a:r>
            <a:endParaRPr lang="en-US" altLang="zh-CN" sz="1200" dirty="0">
              <a:latin typeface="Cambria" panose="02040503050406030204" pitchFamily="18" charset="0"/>
            </a:endParaRPr>
          </a:p>
          <a:p>
            <a:r>
              <a:rPr lang="en" altLang="zh-CN" sz="1200" dirty="0">
                <a:latin typeface="Cambria" panose="02040503050406030204" pitchFamily="18" charset="0"/>
              </a:rPr>
              <a:t>C</a:t>
            </a:r>
            <a:r>
              <a:rPr lang="zh-CN" altLang="en-US" sz="1200" dirty="0">
                <a:latin typeface="Cambria" panose="02040503050406030204" pitchFamily="18" charset="0"/>
              </a:rPr>
              <a:t>ontrol</a:t>
            </a:r>
            <a:endParaRPr lang="en-US" altLang="zh-CN" sz="1200" dirty="0">
              <a:latin typeface="Cambria" panose="02040503050406030204" pitchFamily="18" charset="0"/>
            </a:endParaRPr>
          </a:p>
          <a:p>
            <a:r>
              <a:rPr lang="en-US" altLang="zh-CN" sz="1200" dirty="0">
                <a:latin typeface="Cambria" panose="02040503050406030204" pitchFamily="18" charset="0"/>
              </a:rPr>
              <a:t>F</a:t>
            </a:r>
            <a:r>
              <a:rPr lang="zh-CN" altLang="en-US" sz="1200" dirty="0"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16B4B39-A205-D08C-CF5E-664D0FF1B9BF}"/>
              </a:ext>
            </a:extLst>
          </p:cNvPr>
          <p:cNvSpPr txBox="1"/>
          <p:nvPr/>
        </p:nvSpPr>
        <p:spPr>
          <a:xfrm>
            <a:off x="668664" y="6038973"/>
            <a:ext cx="369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Initial Intermediate Specification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C127ED3-393E-856F-1974-76C9A0FA41C3}"/>
              </a:ext>
            </a:extLst>
          </p:cNvPr>
          <p:cNvSpPr txBox="1"/>
          <p:nvPr/>
        </p:nvSpPr>
        <p:spPr>
          <a:xfrm>
            <a:off x="646002" y="200538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1. Code translation to TLA+</a:t>
            </a:r>
            <a:endParaRPr kumimoji="1" lang="zh-CN" altLang="en-US" sz="2000" b="1" dirty="0">
              <a:latin typeface="Cambria" panose="02040503050406030204" pitchFamily="18" charset="0"/>
            </a:endParaRPr>
          </a:p>
        </p:txBody>
      </p: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183A0C19-96BD-2933-B9B0-1B29DE16EAFD}"/>
              </a:ext>
            </a:extLst>
          </p:cNvPr>
          <p:cNvSpPr/>
          <p:nvPr/>
        </p:nvSpPr>
        <p:spPr>
          <a:xfrm>
            <a:off x="5007050" y="331050"/>
            <a:ext cx="2817436" cy="2145377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BFBC1675-F771-7045-67F5-8B8BB14E3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604" y="1611218"/>
            <a:ext cx="568283" cy="579784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2C2B401-AD59-4F2E-F77C-BD466BA94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647" y="1542367"/>
            <a:ext cx="466437" cy="394978"/>
          </a:xfrm>
          <a:prstGeom prst="rect">
            <a:avLst/>
          </a:prstGeom>
        </p:spPr>
      </p:pic>
      <p:sp>
        <p:nvSpPr>
          <p:cNvPr id="96" name="圆角矩形标注 95">
            <a:extLst>
              <a:ext uri="{FF2B5EF4-FFF2-40B4-BE49-F238E27FC236}">
                <a16:creationId xmlns:a16="http://schemas.microsoft.com/office/drawing/2014/main" id="{D59416AA-9EE1-A109-B8D8-3FB1B909C1DC}"/>
              </a:ext>
            </a:extLst>
          </p:cNvPr>
          <p:cNvSpPr/>
          <p:nvPr/>
        </p:nvSpPr>
        <p:spPr>
          <a:xfrm>
            <a:off x="5317604" y="945166"/>
            <a:ext cx="2277864" cy="561381"/>
          </a:xfrm>
          <a:prstGeom prst="wedgeRoundRectCallout">
            <a:avLst>
              <a:gd name="adj1" fmla="val 24768"/>
              <a:gd name="adj2" fmla="val 73610"/>
              <a:gd name="adj3" fmla="val 16667"/>
            </a:avLst>
          </a:prstGeom>
          <a:solidFill>
            <a:srgbClr val="FCF2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97" name="三角形 96">
            <a:extLst>
              <a:ext uri="{FF2B5EF4-FFF2-40B4-BE49-F238E27FC236}">
                <a16:creationId xmlns:a16="http://schemas.microsoft.com/office/drawing/2014/main" id="{4F462E78-3A3E-42FA-6539-6E690FCB169D}"/>
              </a:ext>
            </a:extLst>
          </p:cNvPr>
          <p:cNvSpPr/>
          <p:nvPr/>
        </p:nvSpPr>
        <p:spPr>
          <a:xfrm rot="5400000">
            <a:off x="5414711" y="1072633"/>
            <a:ext cx="110563" cy="7973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98" name="三角形 97">
            <a:extLst>
              <a:ext uri="{FF2B5EF4-FFF2-40B4-BE49-F238E27FC236}">
                <a16:creationId xmlns:a16="http://schemas.microsoft.com/office/drawing/2014/main" id="{5E9CDCBD-AC6F-B2C2-C538-B41A1C5A06B2}"/>
              </a:ext>
            </a:extLst>
          </p:cNvPr>
          <p:cNvSpPr/>
          <p:nvPr/>
        </p:nvSpPr>
        <p:spPr>
          <a:xfrm rot="5400000">
            <a:off x="5414711" y="1307245"/>
            <a:ext cx="110563" cy="7973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9AE6045-F084-FA0E-D25D-58A2E7EBA1AB}"/>
              </a:ext>
            </a:extLst>
          </p:cNvPr>
          <p:cNvSpPr txBox="1"/>
          <p:nvPr/>
        </p:nvSpPr>
        <p:spPr>
          <a:xfrm>
            <a:off x="5485139" y="946564"/>
            <a:ext cx="608500" cy="538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code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error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pic>
        <p:nvPicPr>
          <p:cNvPr id="106" name="图片 105">
            <a:extLst>
              <a:ext uri="{FF2B5EF4-FFF2-40B4-BE49-F238E27FC236}">
                <a16:creationId xmlns:a16="http://schemas.microsoft.com/office/drawing/2014/main" id="{CAC99A34-703C-4EF4-4A8A-C13928635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7088" y="1673482"/>
            <a:ext cx="553506" cy="531489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55326D3-DF13-6489-9A59-DD52EF2A61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0331" y="2189436"/>
            <a:ext cx="264158" cy="269504"/>
          </a:xfrm>
          <a:prstGeom prst="rect">
            <a:avLst/>
          </a:prstGeom>
        </p:spPr>
      </p:pic>
      <p:sp>
        <p:nvSpPr>
          <p:cNvPr id="108" name="文本框 107">
            <a:extLst>
              <a:ext uri="{FF2B5EF4-FFF2-40B4-BE49-F238E27FC236}">
                <a16:creationId xmlns:a16="http://schemas.microsoft.com/office/drawing/2014/main" id="{78A4FFE6-4FBA-0CD2-42F7-31BEAAAB0ECE}"/>
              </a:ext>
            </a:extLst>
          </p:cNvPr>
          <p:cNvSpPr txBox="1"/>
          <p:nvPr/>
        </p:nvSpPr>
        <p:spPr>
          <a:xfrm>
            <a:off x="6556479" y="967684"/>
            <a:ext cx="1107330" cy="538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400" dirty="0">
                <a:latin typeface="Cambria" panose="02040503050406030204" pitchFamily="18" charset="0"/>
              </a:rPr>
              <a:t>TLA+ Error </a:t>
            </a:r>
          </a:p>
          <a:p>
            <a:pPr algn="ctr"/>
            <a:r>
              <a:rPr lang="en" altLang="zh-CN" sz="1400" dirty="0">
                <a:latin typeface="Cambria" panose="02040503050406030204" pitchFamily="18" charset="0"/>
              </a:rPr>
              <a:t>Corpus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A430BFFD-5B1A-DAA3-BA6D-8B15565B9E61}"/>
              </a:ext>
            </a:extLst>
          </p:cNvPr>
          <p:cNvCxnSpPr/>
          <p:nvPr/>
        </p:nvCxnSpPr>
        <p:spPr>
          <a:xfrm>
            <a:off x="6103997" y="1057218"/>
            <a:ext cx="0" cy="345176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图片 119">
            <a:extLst>
              <a:ext uri="{FF2B5EF4-FFF2-40B4-BE49-F238E27FC236}">
                <a16:creationId xmlns:a16="http://schemas.microsoft.com/office/drawing/2014/main" id="{9E6E93E3-C442-F086-380D-223675B0B5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3078" y="2056270"/>
            <a:ext cx="275122" cy="269462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E7CD9A6E-BF20-82D0-21A6-287A379200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8966" y="1631604"/>
            <a:ext cx="264158" cy="269504"/>
          </a:xfrm>
          <a:prstGeom prst="rect">
            <a:avLst/>
          </a:prstGeom>
        </p:spPr>
      </p:pic>
      <p:sp>
        <p:nvSpPr>
          <p:cNvPr id="135" name="文本框 134">
            <a:extLst>
              <a:ext uri="{FF2B5EF4-FFF2-40B4-BE49-F238E27FC236}">
                <a16:creationId xmlns:a16="http://schemas.microsoft.com/office/drawing/2014/main" id="{2EAEB5A8-12A5-689A-F64C-2321744E1CA3}"/>
              </a:ext>
            </a:extLst>
          </p:cNvPr>
          <p:cNvSpPr txBox="1"/>
          <p:nvPr/>
        </p:nvSpPr>
        <p:spPr>
          <a:xfrm>
            <a:off x="5155296" y="462207"/>
            <a:ext cx="2548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2. Syntax Correction</a:t>
            </a: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406A448B-34A7-A6FC-A10B-610D687BE681}"/>
              </a:ext>
            </a:extLst>
          </p:cNvPr>
          <p:cNvSpPr/>
          <p:nvPr/>
        </p:nvSpPr>
        <p:spPr>
          <a:xfrm>
            <a:off x="5007050" y="3363945"/>
            <a:ext cx="2817436" cy="317225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0" name="任意形状 179">
            <a:extLst>
              <a:ext uri="{FF2B5EF4-FFF2-40B4-BE49-F238E27FC236}">
                <a16:creationId xmlns:a16="http://schemas.microsoft.com/office/drawing/2014/main" id="{4F43C3B0-7D8D-3505-EF57-E519735946D3}"/>
              </a:ext>
            </a:extLst>
          </p:cNvPr>
          <p:cNvSpPr/>
          <p:nvPr/>
        </p:nvSpPr>
        <p:spPr>
          <a:xfrm>
            <a:off x="5267290" y="4036124"/>
            <a:ext cx="2293081" cy="590671"/>
          </a:xfrm>
          <a:custGeom>
            <a:avLst/>
            <a:gdLst>
              <a:gd name="connsiteX0" fmla="*/ 0 w 1777459"/>
              <a:gd name="connsiteY0" fmla="*/ 0 h 1856484"/>
              <a:gd name="connsiteX1" fmla="*/ 1395661 w 1777459"/>
              <a:gd name="connsiteY1" fmla="*/ 0 h 1856484"/>
              <a:gd name="connsiteX2" fmla="*/ 1777459 w 1777459"/>
              <a:gd name="connsiteY2" fmla="*/ 628435 h 1856484"/>
              <a:gd name="connsiteX3" fmla="*/ 1777459 w 1777459"/>
              <a:gd name="connsiteY3" fmla="*/ 1856484 h 1856484"/>
              <a:gd name="connsiteX4" fmla="*/ 0 w 1777459"/>
              <a:gd name="connsiteY4" fmla="*/ 1856484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459" h="1856484">
                <a:moveTo>
                  <a:pt x="0" y="0"/>
                </a:moveTo>
                <a:lnTo>
                  <a:pt x="1395661" y="0"/>
                </a:lnTo>
                <a:lnTo>
                  <a:pt x="1777459" y="628435"/>
                </a:lnTo>
                <a:lnTo>
                  <a:pt x="1777459" y="1856484"/>
                </a:lnTo>
                <a:lnTo>
                  <a:pt x="0" y="1856484"/>
                </a:lnTo>
                <a:close/>
              </a:path>
            </a:pathLst>
          </a:cu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74" name="三角形 173">
            <a:extLst>
              <a:ext uri="{FF2B5EF4-FFF2-40B4-BE49-F238E27FC236}">
                <a16:creationId xmlns:a16="http://schemas.microsoft.com/office/drawing/2014/main" id="{A8F753DF-D423-F742-5B72-8DFFC4C457B4}"/>
              </a:ext>
            </a:extLst>
          </p:cNvPr>
          <p:cNvSpPr/>
          <p:nvPr/>
        </p:nvSpPr>
        <p:spPr>
          <a:xfrm rot="12099233">
            <a:off x="7020718" y="4131618"/>
            <a:ext cx="527340" cy="167596"/>
          </a:xfrm>
          <a:prstGeom prst="triangle">
            <a:avLst>
              <a:gd name="adj" fmla="val 5048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A951EBC-786E-52FD-9231-0E215483CDBB}"/>
              </a:ext>
            </a:extLst>
          </p:cNvPr>
          <p:cNvSpPr txBox="1"/>
          <p:nvPr/>
        </p:nvSpPr>
        <p:spPr>
          <a:xfrm>
            <a:off x="5452484" y="4063588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Action_2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85" name="三角形 184">
            <a:extLst>
              <a:ext uri="{FF2B5EF4-FFF2-40B4-BE49-F238E27FC236}">
                <a16:creationId xmlns:a16="http://schemas.microsoft.com/office/drawing/2014/main" id="{7CAC4B78-9AD5-7323-B28D-F8DB55AD4C4F}"/>
              </a:ext>
            </a:extLst>
          </p:cNvPr>
          <p:cNvSpPr/>
          <p:nvPr/>
        </p:nvSpPr>
        <p:spPr>
          <a:xfrm rot="5400000">
            <a:off x="5366212" y="4185232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6" name="下箭头 185">
            <a:extLst>
              <a:ext uri="{FF2B5EF4-FFF2-40B4-BE49-F238E27FC236}">
                <a16:creationId xmlns:a16="http://schemas.microsoft.com/office/drawing/2014/main" id="{C785D797-3B8B-D943-31DF-FABDD8A7B1B0}"/>
              </a:ext>
            </a:extLst>
          </p:cNvPr>
          <p:cNvSpPr/>
          <p:nvPr/>
        </p:nvSpPr>
        <p:spPr>
          <a:xfrm>
            <a:off x="6153869" y="4672792"/>
            <a:ext cx="393939" cy="335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BEDDF84F-19F4-9A6B-CA62-3E8F02A3E602}"/>
              </a:ext>
            </a:extLst>
          </p:cNvPr>
          <p:cNvSpPr/>
          <p:nvPr/>
        </p:nvSpPr>
        <p:spPr>
          <a:xfrm>
            <a:off x="5267290" y="5044438"/>
            <a:ext cx="2257984" cy="10351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B5E5C09-13D4-BDBD-4AB7-0F381D687494}"/>
              </a:ext>
            </a:extLst>
          </p:cNvPr>
          <p:cNvSpPr txBox="1"/>
          <p:nvPr/>
        </p:nvSpPr>
        <p:spPr>
          <a:xfrm>
            <a:off x="5437988" y="6135420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Executable Spec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033E332-DFE7-42D0-7229-B9F704CA5B49}"/>
              </a:ext>
            </a:extLst>
          </p:cNvPr>
          <p:cNvSpPr txBox="1"/>
          <p:nvPr/>
        </p:nvSpPr>
        <p:spPr>
          <a:xfrm>
            <a:off x="5462433" y="5079146"/>
            <a:ext cx="221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pc’ = Action_2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stack’ = &lt;&lt;</a:t>
            </a:r>
            <a:r>
              <a:rPr kumimoji="1" lang="en-US" altLang="zh-CN" sz="1400" dirty="0" err="1">
                <a:latin typeface="Cambria" panose="02040503050406030204" pitchFamily="18" charset="0"/>
              </a:rPr>
              <a:t>args</a:t>
            </a:r>
            <a:r>
              <a:rPr kumimoji="1" lang="en-US" altLang="zh-CN" sz="1400" dirty="0">
                <a:latin typeface="Cambria" panose="02040503050406030204" pitchFamily="18" charset="0"/>
              </a:rPr>
              <a:t>…&gt;&gt;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UNCHANEGD …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0" name="三角形 189">
            <a:extLst>
              <a:ext uri="{FF2B5EF4-FFF2-40B4-BE49-F238E27FC236}">
                <a16:creationId xmlns:a16="http://schemas.microsoft.com/office/drawing/2014/main" id="{3371E80E-B95D-A8FC-D788-6988343A9C44}"/>
              </a:ext>
            </a:extLst>
          </p:cNvPr>
          <p:cNvSpPr/>
          <p:nvPr/>
        </p:nvSpPr>
        <p:spPr>
          <a:xfrm rot="5400000">
            <a:off x="5366212" y="5209576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D82ED9E7-5375-C27F-F126-78F2967FAEA7}"/>
              </a:ext>
            </a:extLst>
          </p:cNvPr>
          <p:cNvSpPr txBox="1"/>
          <p:nvPr/>
        </p:nvSpPr>
        <p:spPr>
          <a:xfrm>
            <a:off x="5094695" y="3517810"/>
            <a:ext cx="273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3. </a:t>
            </a:r>
            <a:r>
              <a:rPr lang="en" altLang="zh-CN" b="1" dirty="0">
                <a:latin typeface="Cambria" panose="02040503050406030204" pitchFamily="18" charset="0"/>
              </a:rPr>
              <a:t>Control Flow Analysis</a:t>
            </a: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28BBA760-5A28-F32C-EB38-57C304C49DA2}"/>
              </a:ext>
            </a:extLst>
          </p:cNvPr>
          <p:cNvSpPr/>
          <p:nvPr/>
        </p:nvSpPr>
        <p:spPr>
          <a:xfrm>
            <a:off x="8544695" y="331051"/>
            <a:ext cx="3107445" cy="1891144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7221A4E2-6430-5AFA-F4B0-5F3C6F6CD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147" y="1390277"/>
            <a:ext cx="568283" cy="579784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FC00FEAC-E6FD-1AC8-786D-8F84597E2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582" y="1320742"/>
            <a:ext cx="466437" cy="394978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BD252BEC-E7FA-0FD1-130B-7927F0978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0631" y="1452541"/>
            <a:ext cx="553506" cy="531489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770AD9E2-54D2-FE69-B1B3-39C94636C8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3816" y="1948936"/>
            <a:ext cx="264158" cy="269504"/>
          </a:xfrm>
          <a:prstGeom prst="rect">
            <a:avLst/>
          </a:prstGeom>
        </p:spPr>
      </p:pic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83680CF0-1FF2-D9E6-CB81-8301CC2E8951}"/>
              </a:ext>
            </a:extLst>
          </p:cNvPr>
          <p:cNvCxnSpPr>
            <a:cxnSpLocks/>
          </p:cNvCxnSpPr>
          <p:nvPr/>
        </p:nvCxnSpPr>
        <p:spPr>
          <a:xfrm>
            <a:off x="9881726" y="1706123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3E9EAECC-40F6-E7C9-E36C-108E678D96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6621" y="1835329"/>
            <a:ext cx="275122" cy="269462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2095491D-EFA2-0AD3-4BE4-05C46F136E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2509" y="1410663"/>
            <a:ext cx="264158" cy="269504"/>
          </a:xfrm>
          <a:prstGeom prst="rect">
            <a:avLst/>
          </a:prstGeom>
        </p:spPr>
      </p:pic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7394F0EE-83EA-0CD6-C762-02EF3FBF40A4}"/>
              </a:ext>
            </a:extLst>
          </p:cNvPr>
          <p:cNvCxnSpPr>
            <a:cxnSpLocks/>
          </p:cNvCxnSpPr>
          <p:nvPr/>
        </p:nvCxnSpPr>
        <p:spPr>
          <a:xfrm flipH="1">
            <a:off x="9842687" y="1775366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>
            <a:extLst>
              <a:ext uri="{FF2B5EF4-FFF2-40B4-BE49-F238E27FC236}">
                <a16:creationId xmlns:a16="http://schemas.microsoft.com/office/drawing/2014/main" id="{989B7462-7C11-7A75-0CB0-C15C29819FD1}"/>
              </a:ext>
            </a:extLst>
          </p:cNvPr>
          <p:cNvSpPr txBox="1"/>
          <p:nvPr/>
        </p:nvSpPr>
        <p:spPr>
          <a:xfrm>
            <a:off x="8673898" y="383192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4. Runtime Correction</a:t>
            </a: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ACB4CD8A-BD8A-FDF4-023A-646875A70F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4055" y="1559799"/>
            <a:ext cx="291323" cy="2913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65E4449E-216C-018C-93BA-6338D70777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4055" y="880425"/>
            <a:ext cx="291323" cy="291323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79383CC7-17D7-67CE-AD4B-B688B6EFF3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147" y="760341"/>
            <a:ext cx="553506" cy="531489"/>
          </a:xfrm>
          <a:prstGeom prst="rect">
            <a:avLst/>
          </a:prstGeom>
        </p:spPr>
      </p:pic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A92148B1-2C50-A54C-BC5A-D8C9923A7D2A}"/>
              </a:ext>
            </a:extLst>
          </p:cNvPr>
          <p:cNvCxnSpPr>
            <a:cxnSpLocks/>
          </p:cNvCxnSpPr>
          <p:nvPr/>
        </p:nvCxnSpPr>
        <p:spPr>
          <a:xfrm>
            <a:off x="9803899" y="101617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片 222">
            <a:extLst>
              <a:ext uri="{FF2B5EF4-FFF2-40B4-BE49-F238E27FC236}">
                <a16:creationId xmlns:a16="http://schemas.microsoft.com/office/drawing/2014/main" id="{B22B50C2-4738-8CD4-6CB0-E6D813010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0903" y="775760"/>
            <a:ext cx="428473" cy="428473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661C3ADE-EAED-D287-AA2D-87321532B192}"/>
              </a:ext>
            </a:extLst>
          </p:cNvPr>
          <p:cNvSpPr txBox="1"/>
          <p:nvPr/>
        </p:nvSpPr>
        <p:spPr>
          <a:xfrm>
            <a:off x="10932192" y="786260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.</a:t>
            </a:r>
            <a:r>
              <a:rPr kumimoji="1" lang="en-US" altLang="zh-CN" dirty="0" err="1">
                <a:latin typeface="Cambria" panose="02040503050406030204" pitchFamily="18" charset="0"/>
              </a:rPr>
              <a:t>cfg</a:t>
            </a:r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517AF2A-9DFA-0737-7DE1-946A89C9F9C1}"/>
              </a:ext>
            </a:extLst>
          </p:cNvPr>
          <p:cNvSpPr txBox="1"/>
          <p:nvPr/>
        </p:nvSpPr>
        <p:spPr>
          <a:xfrm>
            <a:off x="9699430" y="757940"/>
            <a:ext cx="79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generate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6E510719-0CF1-7BCF-A850-9AFC025239DB}"/>
              </a:ext>
            </a:extLst>
          </p:cNvPr>
          <p:cNvSpPr/>
          <p:nvPr/>
        </p:nvSpPr>
        <p:spPr>
          <a:xfrm>
            <a:off x="8565266" y="3027640"/>
            <a:ext cx="3102119" cy="2432846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251C2EF-DC7B-60CB-F53F-D2F8BE219D69}"/>
              </a:ext>
            </a:extLst>
          </p:cNvPr>
          <p:cNvSpPr/>
          <p:nvPr/>
        </p:nvSpPr>
        <p:spPr>
          <a:xfrm>
            <a:off x="10100888" y="4667490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9E2407C-9235-1DDF-7C96-88CF0679D10B}"/>
              </a:ext>
            </a:extLst>
          </p:cNvPr>
          <p:cNvSpPr/>
          <p:nvPr/>
        </p:nvSpPr>
        <p:spPr>
          <a:xfrm>
            <a:off x="10167208" y="4729150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46E86217-629E-53B6-2DB3-C15437A792E9}"/>
              </a:ext>
            </a:extLst>
          </p:cNvPr>
          <p:cNvSpPr/>
          <p:nvPr/>
        </p:nvSpPr>
        <p:spPr>
          <a:xfrm>
            <a:off x="10241713" y="4808315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1BBEEFF1-3F22-127B-C7F4-B9514B40EA1B}"/>
              </a:ext>
            </a:extLst>
          </p:cNvPr>
          <p:cNvGrpSpPr/>
          <p:nvPr/>
        </p:nvGrpSpPr>
        <p:grpSpPr>
          <a:xfrm>
            <a:off x="9227480" y="5796970"/>
            <a:ext cx="1909584" cy="801278"/>
            <a:chOff x="1053535" y="448617"/>
            <a:chExt cx="1909584" cy="801278"/>
          </a:xfrm>
          <a:solidFill>
            <a:schemeClr val="bg1"/>
          </a:solidFill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631E57A-E83D-7815-4BF9-944A34E1399D}"/>
                </a:ext>
              </a:extLst>
            </p:cNvPr>
            <p:cNvSpPr/>
            <p:nvPr/>
          </p:nvSpPr>
          <p:spPr>
            <a:xfrm>
              <a:off x="1053535" y="448617"/>
              <a:ext cx="1909584" cy="80127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9F956181-9D3B-08D8-9C8B-3AA85B5E7DD8}"/>
                </a:ext>
              </a:extLst>
            </p:cNvPr>
            <p:cNvSpPr txBox="1"/>
            <p:nvPr/>
          </p:nvSpPr>
          <p:spPr>
            <a:xfrm>
              <a:off x="1788886" y="679979"/>
              <a:ext cx="107433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Cambria" panose="02040503050406030204" pitchFamily="18" charset="0"/>
                </a:rPr>
                <a:t>Final Spec</a:t>
              </a:r>
              <a:endParaRPr kumimoji="1" lang="zh-CN" altLang="en-US" sz="16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40" name="下箭头 239">
            <a:extLst>
              <a:ext uri="{FF2B5EF4-FFF2-40B4-BE49-F238E27FC236}">
                <a16:creationId xmlns:a16="http://schemas.microsoft.com/office/drawing/2014/main" id="{8855A358-CE52-3ACF-99B8-D4343616AC6B}"/>
              </a:ext>
            </a:extLst>
          </p:cNvPr>
          <p:cNvSpPr/>
          <p:nvPr/>
        </p:nvSpPr>
        <p:spPr>
          <a:xfrm>
            <a:off x="9959115" y="5460486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244" name="图片 243">
            <a:extLst>
              <a:ext uri="{FF2B5EF4-FFF2-40B4-BE49-F238E27FC236}">
                <a16:creationId xmlns:a16="http://schemas.microsoft.com/office/drawing/2014/main" id="{989927A0-FFE2-805B-3B15-6673B250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287" y="5961205"/>
            <a:ext cx="543547" cy="543547"/>
          </a:xfrm>
          <a:prstGeom prst="rect">
            <a:avLst/>
          </a:prstGeom>
        </p:spPr>
      </p:pic>
      <p:sp>
        <p:nvSpPr>
          <p:cNvPr id="246" name="文本框 245">
            <a:extLst>
              <a:ext uri="{FF2B5EF4-FFF2-40B4-BE49-F238E27FC236}">
                <a16:creationId xmlns:a16="http://schemas.microsoft.com/office/drawing/2014/main" id="{20F5358A-F5C8-063C-C18E-FE0384A35743}"/>
              </a:ext>
            </a:extLst>
          </p:cNvPr>
          <p:cNvSpPr txBox="1"/>
          <p:nvPr/>
        </p:nvSpPr>
        <p:spPr>
          <a:xfrm>
            <a:off x="8859716" y="3014317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5. Trace Validation</a:t>
            </a:r>
          </a:p>
        </p:txBody>
      </p:sp>
      <p:sp>
        <p:nvSpPr>
          <p:cNvPr id="249" name="圆角右箭头 248">
            <a:extLst>
              <a:ext uri="{FF2B5EF4-FFF2-40B4-BE49-F238E27FC236}">
                <a16:creationId xmlns:a16="http://schemas.microsoft.com/office/drawing/2014/main" id="{F31D93B9-FA6C-4788-AC2E-83450F1225C2}"/>
              </a:ext>
            </a:extLst>
          </p:cNvPr>
          <p:cNvSpPr/>
          <p:nvPr/>
        </p:nvSpPr>
        <p:spPr>
          <a:xfrm>
            <a:off x="3177480" y="944794"/>
            <a:ext cx="614919" cy="890536"/>
          </a:xfrm>
          <a:prstGeom prst="bentArrow">
            <a:avLst>
              <a:gd name="adj1" fmla="val 27974"/>
              <a:gd name="adj2" fmla="val 28349"/>
              <a:gd name="adj3" fmla="val 28502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6152F20E-436A-D847-A245-42DA023B34BB}"/>
              </a:ext>
            </a:extLst>
          </p:cNvPr>
          <p:cNvSpPr txBox="1"/>
          <p:nvPr/>
        </p:nvSpPr>
        <p:spPr>
          <a:xfrm>
            <a:off x="1569317" y="1291345"/>
            <a:ext cx="15933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193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rgbClr val="574C94"/>
                </a:solidFill>
                <a:latin typeface="Cambria" panose="02040503050406030204" pitchFamily="18" charset="0"/>
              </a:rPr>
              <a:t>Generator</a:t>
            </a:r>
            <a:endParaRPr kumimoji="1" lang="zh-CN" altLang="en-US" sz="2400" b="1" i="1" dirty="0">
              <a:solidFill>
                <a:srgbClr val="574C94"/>
              </a:solidFill>
              <a:latin typeface="Cambria" panose="020405030504060302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2EC0FF7-72AC-A8A9-2AA8-EA1EF6CAA870}"/>
              </a:ext>
            </a:extLst>
          </p:cNvPr>
          <p:cNvSpPr txBox="1"/>
          <p:nvPr/>
        </p:nvSpPr>
        <p:spPr>
          <a:xfrm>
            <a:off x="3792399" y="75479"/>
            <a:ext cx="147489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Validator</a:t>
            </a:r>
            <a:endParaRPr kumimoji="1" lang="zh-CN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0" name="任意形状 229">
            <a:extLst>
              <a:ext uri="{FF2B5EF4-FFF2-40B4-BE49-F238E27FC236}">
                <a16:creationId xmlns:a16="http://schemas.microsoft.com/office/drawing/2014/main" id="{5F5574A9-9CD7-179D-E4E2-7A4C7618E686}"/>
              </a:ext>
            </a:extLst>
          </p:cNvPr>
          <p:cNvSpPr/>
          <p:nvPr/>
        </p:nvSpPr>
        <p:spPr>
          <a:xfrm>
            <a:off x="8774713" y="3517810"/>
            <a:ext cx="1005022" cy="804046"/>
          </a:xfrm>
          <a:custGeom>
            <a:avLst/>
            <a:gdLst>
              <a:gd name="connsiteX0" fmla="*/ 0 w 1777459"/>
              <a:gd name="connsiteY0" fmla="*/ 0 h 1856484"/>
              <a:gd name="connsiteX1" fmla="*/ 1395661 w 1777459"/>
              <a:gd name="connsiteY1" fmla="*/ 0 h 1856484"/>
              <a:gd name="connsiteX2" fmla="*/ 1777459 w 1777459"/>
              <a:gd name="connsiteY2" fmla="*/ 628435 h 1856484"/>
              <a:gd name="connsiteX3" fmla="*/ 1777459 w 1777459"/>
              <a:gd name="connsiteY3" fmla="*/ 1856484 h 1856484"/>
              <a:gd name="connsiteX4" fmla="*/ 0 w 1777459"/>
              <a:gd name="connsiteY4" fmla="*/ 1856484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459" h="1856484">
                <a:moveTo>
                  <a:pt x="0" y="0"/>
                </a:moveTo>
                <a:lnTo>
                  <a:pt x="1395661" y="0"/>
                </a:lnTo>
                <a:lnTo>
                  <a:pt x="1777459" y="628435"/>
                </a:lnTo>
                <a:lnTo>
                  <a:pt x="1777459" y="1856484"/>
                </a:lnTo>
                <a:lnTo>
                  <a:pt x="0" y="1856484"/>
                </a:lnTo>
                <a:close/>
              </a:path>
            </a:pathLst>
          </a:cu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31" name="三角形 230">
            <a:extLst>
              <a:ext uri="{FF2B5EF4-FFF2-40B4-BE49-F238E27FC236}">
                <a16:creationId xmlns:a16="http://schemas.microsoft.com/office/drawing/2014/main" id="{6CEFE52F-AEDA-F3DB-3785-6180A79A2500}"/>
              </a:ext>
            </a:extLst>
          </p:cNvPr>
          <p:cNvSpPr/>
          <p:nvPr/>
        </p:nvSpPr>
        <p:spPr>
          <a:xfrm rot="14046011">
            <a:off x="9440309" y="3617690"/>
            <a:ext cx="336933" cy="190250"/>
          </a:xfrm>
          <a:prstGeom prst="triangle">
            <a:avLst>
              <a:gd name="adj" fmla="val 5048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88" name="任意形状 87">
            <a:extLst>
              <a:ext uri="{FF2B5EF4-FFF2-40B4-BE49-F238E27FC236}">
                <a16:creationId xmlns:a16="http://schemas.microsoft.com/office/drawing/2014/main" id="{F56BEEC1-5A52-9D10-CBE0-74DFBC637D44}"/>
              </a:ext>
            </a:extLst>
          </p:cNvPr>
          <p:cNvSpPr/>
          <p:nvPr/>
        </p:nvSpPr>
        <p:spPr>
          <a:xfrm>
            <a:off x="7831822" y="1559798"/>
            <a:ext cx="709499" cy="3611955"/>
          </a:xfrm>
          <a:custGeom>
            <a:avLst/>
            <a:gdLst>
              <a:gd name="connsiteX0" fmla="*/ 231630 w 709499"/>
              <a:gd name="connsiteY0" fmla="*/ 1767116 h 3611955"/>
              <a:gd name="connsiteX1" fmla="*/ 409961 w 709499"/>
              <a:gd name="connsiteY1" fmla="*/ 1767116 h 3611955"/>
              <a:gd name="connsiteX2" fmla="*/ 409961 w 709499"/>
              <a:gd name="connsiteY2" fmla="*/ 3112994 h 3611955"/>
              <a:gd name="connsiteX3" fmla="*/ 410213 w 709499"/>
              <a:gd name="connsiteY3" fmla="*/ 3112994 h 3611955"/>
              <a:gd name="connsiteX4" fmla="*/ 410213 w 709499"/>
              <a:gd name="connsiteY4" fmla="*/ 3231885 h 3611955"/>
              <a:gd name="connsiteX5" fmla="*/ 30142 w 709499"/>
              <a:gd name="connsiteY5" fmla="*/ 3611955 h 3611955"/>
              <a:gd name="connsiteX6" fmla="*/ 0 w 709499"/>
              <a:gd name="connsiteY6" fmla="*/ 3611955 h 3611955"/>
              <a:gd name="connsiteX7" fmla="*/ 0 w 709499"/>
              <a:gd name="connsiteY7" fmla="*/ 3432241 h 3611955"/>
              <a:gd name="connsiteX8" fmla="*/ 30142 w 709499"/>
              <a:gd name="connsiteY8" fmla="*/ 3432241 h 3611955"/>
              <a:gd name="connsiteX9" fmla="*/ 230498 w 709499"/>
              <a:gd name="connsiteY9" fmla="*/ 3231885 h 3611955"/>
              <a:gd name="connsiteX10" fmla="*/ 230498 w 709499"/>
              <a:gd name="connsiteY10" fmla="*/ 3112994 h 3611955"/>
              <a:gd name="connsiteX11" fmla="*/ 231630 w 709499"/>
              <a:gd name="connsiteY11" fmla="*/ 3112994 h 3611955"/>
              <a:gd name="connsiteX12" fmla="*/ 590032 w 709499"/>
              <a:gd name="connsiteY12" fmla="*/ 0 h 3611955"/>
              <a:gd name="connsiteX13" fmla="*/ 709499 w 709499"/>
              <a:gd name="connsiteY13" fmla="*/ 143552 h 3611955"/>
              <a:gd name="connsiteX14" fmla="*/ 590032 w 709499"/>
              <a:gd name="connsiteY14" fmla="*/ 287104 h 3611955"/>
              <a:gd name="connsiteX15" fmla="*/ 590032 w 709499"/>
              <a:gd name="connsiteY15" fmla="*/ 232717 h 3611955"/>
              <a:gd name="connsiteX16" fmla="*/ 409961 w 709499"/>
              <a:gd name="connsiteY16" fmla="*/ 412788 h 3611955"/>
              <a:gd name="connsiteX17" fmla="*/ 409961 w 709499"/>
              <a:gd name="connsiteY17" fmla="*/ 1535681 h 3611955"/>
              <a:gd name="connsiteX18" fmla="*/ 231630 w 709499"/>
              <a:gd name="connsiteY18" fmla="*/ 1535681 h 3611955"/>
              <a:gd name="connsiteX19" fmla="*/ 231630 w 709499"/>
              <a:gd name="connsiteY19" fmla="*/ 412788 h 3611955"/>
              <a:gd name="connsiteX20" fmla="*/ 590032 w 709499"/>
              <a:gd name="connsiteY20" fmla="*/ 54386 h 361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9499" h="3611955">
                <a:moveTo>
                  <a:pt x="231630" y="1767116"/>
                </a:moveTo>
                <a:lnTo>
                  <a:pt x="409961" y="1767116"/>
                </a:lnTo>
                <a:lnTo>
                  <a:pt x="409961" y="3112994"/>
                </a:lnTo>
                <a:lnTo>
                  <a:pt x="410213" y="3112994"/>
                </a:lnTo>
                <a:lnTo>
                  <a:pt x="410213" y="3231885"/>
                </a:lnTo>
                <a:cubicBezTo>
                  <a:pt x="410213" y="3441792"/>
                  <a:pt x="240050" y="3611955"/>
                  <a:pt x="30142" y="3611955"/>
                </a:cubicBezTo>
                <a:lnTo>
                  <a:pt x="0" y="3611955"/>
                </a:lnTo>
                <a:lnTo>
                  <a:pt x="0" y="3432241"/>
                </a:lnTo>
                <a:lnTo>
                  <a:pt x="30142" y="3432241"/>
                </a:lnTo>
                <a:cubicBezTo>
                  <a:pt x="140796" y="3432241"/>
                  <a:pt x="230498" y="3342539"/>
                  <a:pt x="230498" y="3231885"/>
                </a:cubicBezTo>
                <a:lnTo>
                  <a:pt x="230498" y="3112994"/>
                </a:lnTo>
                <a:lnTo>
                  <a:pt x="231630" y="3112994"/>
                </a:lnTo>
                <a:close/>
                <a:moveTo>
                  <a:pt x="590032" y="0"/>
                </a:moveTo>
                <a:lnTo>
                  <a:pt x="709499" y="143552"/>
                </a:lnTo>
                <a:lnTo>
                  <a:pt x="590032" y="287104"/>
                </a:lnTo>
                <a:lnTo>
                  <a:pt x="590032" y="232717"/>
                </a:lnTo>
                <a:cubicBezTo>
                  <a:pt x="490582" y="232717"/>
                  <a:pt x="409961" y="313338"/>
                  <a:pt x="409961" y="412788"/>
                </a:cubicBezTo>
                <a:lnTo>
                  <a:pt x="409961" y="1535681"/>
                </a:lnTo>
                <a:lnTo>
                  <a:pt x="231630" y="1535681"/>
                </a:lnTo>
                <a:lnTo>
                  <a:pt x="231630" y="412788"/>
                </a:lnTo>
                <a:cubicBezTo>
                  <a:pt x="231630" y="214848"/>
                  <a:pt x="392092" y="54386"/>
                  <a:pt x="590032" y="54386"/>
                </a:cubicBezTo>
                <a:close/>
              </a:path>
            </a:pathLst>
          </a:cu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482FAADB-B7FF-8B25-11ED-8F40923BFD2A}"/>
              </a:ext>
            </a:extLst>
          </p:cNvPr>
          <p:cNvSpPr/>
          <p:nvPr/>
        </p:nvSpPr>
        <p:spPr>
          <a:xfrm>
            <a:off x="9979701" y="3502864"/>
            <a:ext cx="1549001" cy="883548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E8FDEDA9-8DCC-0836-1B49-9EA426F9A3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334864"/>
            <a:ext cx="320175" cy="32017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74AB9E6E-064E-B9CD-6C0F-8CC2315B24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405393"/>
            <a:ext cx="320175" cy="320175"/>
          </a:xfrm>
          <a:prstGeom prst="rect">
            <a:avLst/>
          </a:prstGeom>
        </p:spPr>
      </p:pic>
      <p:sp>
        <p:nvSpPr>
          <p:cNvPr id="283" name="矩形 282">
            <a:extLst>
              <a:ext uri="{FF2B5EF4-FFF2-40B4-BE49-F238E27FC236}">
                <a16:creationId xmlns:a16="http://schemas.microsoft.com/office/drawing/2014/main" id="{0325178F-5513-8017-71CC-396C685F71AF}"/>
              </a:ext>
            </a:extLst>
          </p:cNvPr>
          <p:cNvSpPr/>
          <p:nvPr/>
        </p:nvSpPr>
        <p:spPr>
          <a:xfrm>
            <a:off x="10637662" y="4667490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5C1F7F1-4FD7-9A54-8DF3-FBDC3CAC5F69}"/>
              </a:ext>
            </a:extLst>
          </p:cNvPr>
          <p:cNvSpPr/>
          <p:nvPr/>
        </p:nvSpPr>
        <p:spPr>
          <a:xfrm>
            <a:off x="10703982" y="4729150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89BB867C-F73F-13CB-F391-BEDE355EFB29}"/>
              </a:ext>
            </a:extLst>
          </p:cNvPr>
          <p:cNvSpPr/>
          <p:nvPr/>
        </p:nvSpPr>
        <p:spPr>
          <a:xfrm>
            <a:off x="10778487" y="4808315"/>
            <a:ext cx="319231" cy="20291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E25B39F9-F038-119E-5D66-D2DACF69246E}"/>
              </a:ext>
            </a:extLst>
          </p:cNvPr>
          <p:cNvSpPr txBox="1"/>
          <p:nvPr/>
        </p:nvSpPr>
        <p:spPr>
          <a:xfrm>
            <a:off x="9959446" y="4433176"/>
            <a:ext cx="58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traces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EFD031CF-9FAD-43D4-C3A8-DA7E7D1AB7D2}"/>
              </a:ext>
            </a:extLst>
          </p:cNvPr>
          <p:cNvSpPr txBox="1"/>
          <p:nvPr/>
        </p:nvSpPr>
        <p:spPr>
          <a:xfrm>
            <a:off x="11148873" y="465286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…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1130BC30-5F3A-CBB0-3F77-CC49C79275BF}"/>
              </a:ext>
            </a:extLst>
          </p:cNvPr>
          <p:cNvSpPr txBox="1"/>
          <p:nvPr/>
        </p:nvSpPr>
        <p:spPr>
          <a:xfrm>
            <a:off x="10311743" y="3469242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System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05" name="任意形状 304">
            <a:extLst>
              <a:ext uri="{FF2B5EF4-FFF2-40B4-BE49-F238E27FC236}">
                <a16:creationId xmlns:a16="http://schemas.microsoft.com/office/drawing/2014/main" id="{E97845E9-7C4A-35B2-1063-53921729A08A}"/>
              </a:ext>
            </a:extLst>
          </p:cNvPr>
          <p:cNvSpPr/>
          <p:nvPr/>
        </p:nvSpPr>
        <p:spPr>
          <a:xfrm>
            <a:off x="10020111" y="3813109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6" name="任意形状 305">
            <a:extLst>
              <a:ext uri="{FF2B5EF4-FFF2-40B4-BE49-F238E27FC236}">
                <a16:creationId xmlns:a16="http://schemas.microsoft.com/office/drawing/2014/main" id="{D7BA2AEF-0638-DBDC-A469-4EBDB480BBF3}"/>
              </a:ext>
            </a:extLst>
          </p:cNvPr>
          <p:cNvSpPr/>
          <p:nvPr/>
        </p:nvSpPr>
        <p:spPr>
          <a:xfrm>
            <a:off x="10031598" y="4101351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2DD0A778-2C5F-3C67-B09D-ECB4D7FECA8B}"/>
              </a:ext>
            </a:extLst>
          </p:cNvPr>
          <p:cNvSpPr txBox="1"/>
          <p:nvPr/>
        </p:nvSpPr>
        <p:spPr>
          <a:xfrm>
            <a:off x="10148395" y="37709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Instrumentation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4DBC3F65-A535-1CB3-EC16-11BBE4861D1E}"/>
              </a:ext>
            </a:extLst>
          </p:cNvPr>
          <p:cNvSpPr txBox="1"/>
          <p:nvPr/>
        </p:nvSpPr>
        <p:spPr>
          <a:xfrm>
            <a:off x="10405835" y="405303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Harness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BA4D0A30-5F12-1F3B-72B1-D1715DA8F4F3}"/>
              </a:ext>
            </a:extLst>
          </p:cNvPr>
          <p:cNvSpPr/>
          <p:nvPr/>
        </p:nvSpPr>
        <p:spPr>
          <a:xfrm>
            <a:off x="8832416" y="4726047"/>
            <a:ext cx="885582" cy="32229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3AE3455D-DFDD-F96D-DFAF-AA53BA2785A1}"/>
              </a:ext>
            </a:extLst>
          </p:cNvPr>
          <p:cNvSpPr txBox="1"/>
          <p:nvPr/>
        </p:nvSpPr>
        <p:spPr>
          <a:xfrm>
            <a:off x="8798153" y="472612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Cambria" panose="02040503050406030204" pitchFamily="18" charset="0"/>
              </a:rPr>
              <a:t>specTrace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42AE0C4D-E10B-AEE5-E437-3E73A75B3C23}"/>
              </a:ext>
            </a:extLst>
          </p:cNvPr>
          <p:cNvCxnSpPr>
            <a:cxnSpLocks/>
          </p:cNvCxnSpPr>
          <p:nvPr/>
        </p:nvCxnSpPr>
        <p:spPr>
          <a:xfrm>
            <a:off x="9805947" y="4865887"/>
            <a:ext cx="2528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箭头连接符 316">
            <a:extLst>
              <a:ext uri="{FF2B5EF4-FFF2-40B4-BE49-F238E27FC236}">
                <a16:creationId xmlns:a16="http://schemas.microsoft.com/office/drawing/2014/main" id="{E82F9CAF-4F5C-73A1-0953-23EED6A8850B}"/>
              </a:ext>
            </a:extLst>
          </p:cNvPr>
          <p:cNvCxnSpPr>
            <a:cxnSpLocks/>
          </p:cNvCxnSpPr>
          <p:nvPr/>
        </p:nvCxnSpPr>
        <p:spPr>
          <a:xfrm flipH="1">
            <a:off x="9766908" y="4935130"/>
            <a:ext cx="2400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C29F86DF-9623-8D29-E3A3-7B2CCE2F2D3E}"/>
              </a:ext>
            </a:extLst>
          </p:cNvPr>
          <p:cNvSpPr txBox="1"/>
          <p:nvPr/>
        </p:nvSpPr>
        <p:spPr>
          <a:xfrm>
            <a:off x="8787092" y="348609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Spec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23" name="任意形状 322">
            <a:extLst>
              <a:ext uri="{FF2B5EF4-FFF2-40B4-BE49-F238E27FC236}">
                <a16:creationId xmlns:a16="http://schemas.microsoft.com/office/drawing/2014/main" id="{D02CEAD0-ED66-7BB7-22F4-70C4434DD2F4}"/>
              </a:ext>
            </a:extLst>
          </p:cNvPr>
          <p:cNvSpPr/>
          <p:nvPr/>
        </p:nvSpPr>
        <p:spPr>
          <a:xfrm>
            <a:off x="8796920" y="3819237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D9DD16D3-181F-5EE7-CB3C-C745C1E19E81}"/>
              </a:ext>
            </a:extLst>
          </p:cNvPr>
          <p:cNvSpPr txBox="1"/>
          <p:nvPr/>
        </p:nvSpPr>
        <p:spPr>
          <a:xfrm>
            <a:off x="8804843" y="3784302"/>
            <a:ext cx="92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State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prstClr val="black"/>
                </a:solidFill>
                <a:latin typeface="Cambria" panose="02040503050406030204" pitchFamily="18" charset="0"/>
                <a:ea typeface="等线" panose="02010600030101010101" pitchFamily="2" charset="-122"/>
              </a:rPr>
              <a:t>Space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8F865AAF-8045-478C-7F36-32CEC093587F}"/>
              </a:ext>
            </a:extLst>
          </p:cNvPr>
          <p:cNvSpPr txBox="1"/>
          <p:nvPr/>
        </p:nvSpPr>
        <p:spPr>
          <a:xfrm>
            <a:off x="9179254" y="5067677"/>
            <a:ext cx="191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Consistency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326" name="任意形状 325">
            <a:extLst>
              <a:ext uri="{FF2B5EF4-FFF2-40B4-BE49-F238E27FC236}">
                <a16:creationId xmlns:a16="http://schemas.microsoft.com/office/drawing/2014/main" id="{CE76F007-0D36-369E-CEA6-76E70E4DD8DE}"/>
              </a:ext>
            </a:extLst>
          </p:cNvPr>
          <p:cNvSpPr/>
          <p:nvPr/>
        </p:nvSpPr>
        <p:spPr>
          <a:xfrm>
            <a:off x="8804843" y="4063588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EBA7EB37-8354-8B86-8ECD-652EDF8A4C5E}"/>
              </a:ext>
            </a:extLst>
          </p:cNvPr>
          <p:cNvSpPr txBox="1"/>
          <p:nvPr/>
        </p:nvSpPr>
        <p:spPr>
          <a:xfrm>
            <a:off x="9058058" y="4026365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Inv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1B4D2E42-5D45-8646-72B8-837496E397EF}"/>
              </a:ext>
            </a:extLst>
          </p:cNvPr>
          <p:cNvCxnSpPr>
            <a:cxnSpLocks/>
          </p:cNvCxnSpPr>
          <p:nvPr/>
        </p:nvCxnSpPr>
        <p:spPr>
          <a:xfrm flipV="1">
            <a:off x="8994296" y="4386412"/>
            <a:ext cx="0" cy="28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>
            <a:extLst>
              <a:ext uri="{FF2B5EF4-FFF2-40B4-BE49-F238E27FC236}">
                <a16:creationId xmlns:a16="http://schemas.microsoft.com/office/drawing/2014/main" id="{AE7C9733-4AFD-B9A3-19F2-C4919AF8EBBC}"/>
              </a:ext>
            </a:extLst>
          </p:cNvPr>
          <p:cNvSpPr txBox="1"/>
          <p:nvPr/>
        </p:nvSpPr>
        <p:spPr>
          <a:xfrm>
            <a:off x="9259678" y="4389703"/>
            <a:ext cx="593432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kumimoji="1" lang="en-US" altLang="zh-CN" sz="1200" dirty="0">
                <a:latin typeface="Cambria" panose="02040503050406030204" pitchFamily="18" charset="0"/>
              </a:rPr>
              <a:t>Model</a:t>
            </a:r>
          </a:p>
          <a:p>
            <a:r>
              <a:rPr kumimoji="1" lang="en-US" altLang="zh-CN" sz="1200" dirty="0">
                <a:latin typeface="Cambria" panose="02040503050406030204" pitchFamily="18" charset="0"/>
              </a:rPr>
              <a:t>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1ED5ADAC-8AB6-B277-3243-4D9DE3E3902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41248" y="4384693"/>
            <a:ext cx="289379" cy="2893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8EE901-6CEE-12D5-00CA-00BFFA9F72C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96366" y="1042026"/>
            <a:ext cx="368637" cy="368637"/>
          </a:xfrm>
          <a:prstGeom prst="rect">
            <a:avLst/>
          </a:prstGeom>
        </p:spPr>
      </p:pic>
      <p:sp>
        <p:nvSpPr>
          <p:cNvPr id="25" name="圆角右箭头 24">
            <a:extLst>
              <a:ext uri="{FF2B5EF4-FFF2-40B4-BE49-F238E27FC236}">
                <a16:creationId xmlns:a16="http://schemas.microsoft.com/office/drawing/2014/main" id="{3CE7D594-44B6-DD1D-72BB-1EE9D390ABE9}"/>
              </a:ext>
            </a:extLst>
          </p:cNvPr>
          <p:cNvSpPr/>
          <p:nvPr/>
        </p:nvSpPr>
        <p:spPr>
          <a:xfrm rot="10800000" flipH="1">
            <a:off x="5536024" y="2149422"/>
            <a:ext cx="380209" cy="952947"/>
          </a:xfrm>
          <a:prstGeom prst="bentArrow">
            <a:avLst>
              <a:gd name="adj1" fmla="val 39531"/>
              <a:gd name="adj2" fmla="val 41262"/>
              <a:gd name="adj3" fmla="val 24462"/>
              <a:gd name="adj4" fmla="val 69150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圆角右箭头 26">
            <a:extLst>
              <a:ext uri="{FF2B5EF4-FFF2-40B4-BE49-F238E27FC236}">
                <a16:creationId xmlns:a16="http://schemas.microsoft.com/office/drawing/2014/main" id="{E524942A-8608-2A0D-5B8F-DA67B85127A0}"/>
              </a:ext>
            </a:extLst>
          </p:cNvPr>
          <p:cNvSpPr/>
          <p:nvPr/>
        </p:nvSpPr>
        <p:spPr>
          <a:xfrm rot="5400000">
            <a:off x="6939514" y="2863562"/>
            <a:ext cx="488085" cy="501040"/>
          </a:xfrm>
          <a:prstGeom prst="bentArrow">
            <a:avLst>
              <a:gd name="adj1" fmla="val 33497"/>
              <a:gd name="adj2" fmla="val 35529"/>
              <a:gd name="adj3" fmla="val 21456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8" name="圆角右箭头 37">
            <a:extLst>
              <a:ext uri="{FF2B5EF4-FFF2-40B4-BE49-F238E27FC236}">
                <a16:creationId xmlns:a16="http://schemas.microsoft.com/office/drawing/2014/main" id="{88F6A826-BBEE-95AE-AF04-E419B4997BAA}"/>
              </a:ext>
            </a:extLst>
          </p:cNvPr>
          <p:cNvSpPr/>
          <p:nvPr/>
        </p:nvSpPr>
        <p:spPr>
          <a:xfrm rot="10800000" flipH="1">
            <a:off x="9337801" y="1922462"/>
            <a:ext cx="383154" cy="859736"/>
          </a:xfrm>
          <a:prstGeom prst="bentArrow">
            <a:avLst>
              <a:gd name="adj1" fmla="val 39531"/>
              <a:gd name="adj2" fmla="val 44577"/>
              <a:gd name="adj3" fmla="val 24462"/>
              <a:gd name="adj4" fmla="val 69150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9" name="圆角右箭头 38">
            <a:extLst>
              <a:ext uri="{FF2B5EF4-FFF2-40B4-BE49-F238E27FC236}">
                <a16:creationId xmlns:a16="http://schemas.microsoft.com/office/drawing/2014/main" id="{BA2B37F0-8516-503E-6483-A8271A797163}"/>
              </a:ext>
            </a:extLst>
          </p:cNvPr>
          <p:cNvSpPr/>
          <p:nvPr/>
        </p:nvSpPr>
        <p:spPr>
          <a:xfrm rot="5400000">
            <a:off x="10841206" y="2569135"/>
            <a:ext cx="447151" cy="469864"/>
          </a:xfrm>
          <a:prstGeom prst="bentArrow">
            <a:avLst>
              <a:gd name="adj1" fmla="val 35991"/>
              <a:gd name="adj2" fmla="val 35529"/>
              <a:gd name="adj3" fmla="val 21456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382E8CBE-131F-6DE7-FAC3-3D26C535F7EE}"/>
              </a:ext>
            </a:extLst>
          </p:cNvPr>
          <p:cNvSpPr/>
          <p:nvPr/>
        </p:nvSpPr>
        <p:spPr>
          <a:xfrm>
            <a:off x="9719534" y="2307976"/>
            <a:ext cx="1163185" cy="637028"/>
          </a:xfrm>
          <a:custGeom>
            <a:avLst/>
            <a:gdLst>
              <a:gd name="connsiteX0" fmla="*/ 0 w 1777459"/>
              <a:gd name="connsiteY0" fmla="*/ 0 h 1856484"/>
              <a:gd name="connsiteX1" fmla="*/ 1395661 w 1777459"/>
              <a:gd name="connsiteY1" fmla="*/ 0 h 1856484"/>
              <a:gd name="connsiteX2" fmla="*/ 1777459 w 1777459"/>
              <a:gd name="connsiteY2" fmla="*/ 628435 h 1856484"/>
              <a:gd name="connsiteX3" fmla="*/ 1777459 w 1777459"/>
              <a:gd name="connsiteY3" fmla="*/ 1856484 h 1856484"/>
              <a:gd name="connsiteX4" fmla="*/ 0 w 1777459"/>
              <a:gd name="connsiteY4" fmla="*/ 1856484 h 185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459" h="1856484">
                <a:moveTo>
                  <a:pt x="0" y="0"/>
                </a:moveTo>
                <a:lnTo>
                  <a:pt x="1395661" y="0"/>
                </a:lnTo>
                <a:lnTo>
                  <a:pt x="1777459" y="628435"/>
                </a:lnTo>
                <a:lnTo>
                  <a:pt x="1777459" y="1856484"/>
                </a:lnTo>
                <a:lnTo>
                  <a:pt x="0" y="1856484"/>
                </a:lnTo>
                <a:close/>
              </a:path>
            </a:pathLst>
          </a:custGeom>
          <a:solidFill>
            <a:schemeClr val="bg1"/>
          </a:solidFill>
          <a:ln w="158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42" name="三角形 41">
            <a:extLst>
              <a:ext uri="{FF2B5EF4-FFF2-40B4-BE49-F238E27FC236}">
                <a16:creationId xmlns:a16="http://schemas.microsoft.com/office/drawing/2014/main" id="{72C15D23-24E6-5906-A418-B21B0DCD398E}"/>
              </a:ext>
            </a:extLst>
          </p:cNvPr>
          <p:cNvSpPr/>
          <p:nvPr/>
        </p:nvSpPr>
        <p:spPr>
          <a:xfrm rot="13257997">
            <a:off x="10543568" y="2391455"/>
            <a:ext cx="304869" cy="139562"/>
          </a:xfrm>
          <a:prstGeom prst="triangle">
            <a:avLst>
              <a:gd name="adj" fmla="val 5048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69" name="下箭头 68">
            <a:extLst>
              <a:ext uri="{FF2B5EF4-FFF2-40B4-BE49-F238E27FC236}">
                <a16:creationId xmlns:a16="http://schemas.microsoft.com/office/drawing/2014/main" id="{F781CB84-5515-CBA4-4522-8936FEA79E2C}"/>
              </a:ext>
            </a:extLst>
          </p:cNvPr>
          <p:cNvSpPr/>
          <p:nvPr/>
        </p:nvSpPr>
        <p:spPr>
          <a:xfrm rot="16200000">
            <a:off x="4659665" y="991350"/>
            <a:ext cx="374654" cy="320120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86" name="下箭头 85">
            <a:extLst>
              <a:ext uri="{FF2B5EF4-FFF2-40B4-BE49-F238E27FC236}">
                <a16:creationId xmlns:a16="http://schemas.microsoft.com/office/drawing/2014/main" id="{D38E90A5-F6D7-0A63-1B0C-A06183C7658D}"/>
              </a:ext>
            </a:extLst>
          </p:cNvPr>
          <p:cNvSpPr/>
          <p:nvPr/>
        </p:nvSpPr>
        <p:spPr>
          <a:xfrm rot="10800000">
            <a:off x="7974793" y="3108287"/>
            <a:ext cx="356400" cy="320120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10EC47E-678D-C4FA-BE50-633E60B67CA4}"/>
              </a:ext>
            </a:extLst>
          </p:cNvPr>
          <p:cNvSpPr txBox="1"/>
          <p:nvPr/>
        </p:nvSpPr>
        <p:spPr>
          <a:xfrm>
            <a:off x="3808693" y="735602"/>
            <a:ext cx="8413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b="1" dirty="0">
                <a:latin typeface="Cambria" panose="02040503050406030204" pitchFamily="18" charset="0"/>
              </a:rPr>
              <a:t>Spec</a:t>
            </a:r>
          </a:p>
          <a:p>
            <a:r>
              <a:rPr lang="en" altLang="zh-CN" sz="1200" dirty="0">
                <a:latin typeface="Cambria" panose="02040503050406030204" pitchFamily="18" charset="0"/>
              </a:rPr>
              <a:t>capturing code logic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E4BF4597-A47E-0B90-1EEA-E16A9436CC9A}"/>
              </a:ext>
            </a:extLst>
          </p:cNvPr>
          <p:cNvCxnSpPr>
            <a:cxnSpLocks/>
          </p:cNvCxnSpPr>
          <p:nvPr/>
        </p:nvCxnSpPr>
        <p:spPr>
          <a:xfrm>
            <a:off x="6068183" y="192706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5E40C518-924D-FA3B-96C2-BC241ACDFDDE}"/>
              </a:ext>
            </a:extLst>
          </p:cNvPr>
          <p:cNvCxnSpPr>
            <a:cxnSpLocks/>
          </p:cNvCxnSpPr>
          <p:nvPr/>
        </p:nvCxnSpPr>
        <p:spPr>
          <a:xfrm flipH="1">
            <a:off x="6029144" y="1996307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37919C1-70AB-F81F-97E5-C4C9F6A8F293}"/>
              </a:ext>
            </a:extLst>
          </p:cNvPr>
          <p:cNvGrpSpPr/>
          <p:nvPr/>
        </p:nvGrpSpPr>
        <p:grpSpPr>
          <a:xfrm>
            <a:off x="5885887" y="2577144"/>
            <a:ext cx="1185578" cy="677108"/>
            <a:chOff x="5710866" y="2564007"/>
            <a:chExt cx="1185578" cy="677108"/>
          </a:xfrm>
        </p:grpSpPr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63FEFD5E-F70B-754B-F727-9CA7DA199ED2}"/>
                </a:ext>
              </a:extLst>
            </p:cNvPr>
            <p:cNvSpPr/>
            <p:nvPr/>
          </p:nvSpPr>
          <p:spPr>
            <a:xfrm>
              <a:off x="5735290" y="2588271"/>
              <a:ext cx="1123781" cy="637028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4" name="三角形 23">
              <a:extLst>
                <a:ext uri="{FF2B5EF4-FFF2-40B4-BE49-F238E27FC236}">
                  <a16:creationId xmlns:a16="http://schemas.microsoft.com/office/drawing/2014/main" id="{6C8AA647-4600-1A79-672A-3832C092048A}"/>
                </a:ext>
              </a:extLst>
            </p:cNvPr>
            <p:cNvSpPr/>
            <p:nvPr/>
          </p:nvSpPr>
          <p:spPr>
            <a:xfrm rot="13257997">
              <a:off x="6548800" y="2683458"/>
              <a:ext cx="304869" cy="139562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F7231441-910D-AC49-F48C-0ACBFE0F062B}"/>
                </a:ext>
              </a:extLst>
            </p:cNvPr>
            <p:cNvSpPr/>
            <p:nvPr/>
          </p:nvSpPr>
          <p:spPr>
            <a:xfrm>
              <a:off x="5768807" y="2837651"/>
              <a:ext cx="99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9819886-3E39-E9B5-017A-CEE6402E4751}"/>
                </a:ext>
              </a:extLst>
            </p:cNvPr>
            <p:cNvSpPr txBox="1"/>
            <p:nvPr/>
          </p:nvSpPr>
          <p:spPr>
            <a:xfrm>
              <a:off x="5710866" y="2564007"/>
              <a:ext cx="118557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b="1" dirty="0">
                  <a:latin typeface="Cambria" panose="02040503050406030204" pitchFamily="18" charset="0"/>
                </a:rPr>
                <a:t>Spec</a:t>
              </a: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passing all</a:t>
              </a: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syntax checks</a:t>
              </a:r>
              <a:endParaRPr kumimoji="1" lang="zh-CN" altLang="en-US" sz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0418C3-E820-E122-3C7F-BA525E2C328A}"/>
              </a:ext>
            </a:extLst>
          </p:cNvPr>
          <p:cNvGrpSpPr/>
          <p:nvPr/>
        </p:nvGrpSpPr>
        <p:grpSpPr>
          <a:xfrm>
            <a:off x="7602378" y="2577893"/>
            <a:ext cx="998503" cy="677108"/>
            <a:chOff x="8115969" y="5731197"/>
            <a:chExt cx="998503" cy="677108"/>
          </a:xfrm>
        </p:grpSpPr>
        <p:sp>
          <p:nvSpPr>
            <p:cNvPr id="83" name="任意形状 82">
              <a:extLst>
                <a:ext uri="{FF2B5EF4-FFF2-40B4-BE49-F238E27FC236}">
                  <a16:creationId xmlns:a16="http://schemas.microsoft.com/office/drawing/2014/main" id="{B2A7CF6E-C28A-D876-01D4-94A0B354CACD}"/>
                </a:ext>
              </a:extLst>
            </p:cNvPr>
            <p:cNvSpPr/>
            <p:nvPr/>
          </p:nvSpPr>
          <p:spPr>
            <a:xfrm>
              <a:off x="8155983" y="5765587"/>
              <a:ext cx="879371" cy="637028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84" name="三角形 83">
              <a:extLst>
                <a:ext uri="{FF2B5EF4-FFF2-40B4-BE49-F238E27FC236}">
                  <a16:creationId xmlns:a16="http://schemas.microsoft.com/office/drawing/2014/main" id="{74119174-E534-B444-AD1C-16681F655937}"/>
                </a:ext>
              </a:extLst>
            </p:cNvPr>
            <p:cNvSpPr/>
            <p:nvPr/>
          </p:nvSpPr>
          <p:spPr>
            <a:xfrm rot="13649882">
              <a:off x="8754030" y="5847479"/>
              <a:ext cx="280593" cy="131905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2" name="圆角矩形 91">
              <a:extLst>
                <a:ext uri="{FF2B5EF4-FFF2-40B4-BE49-F238E27FC236}">
                  <a16:creationId xmlns:a16="http://schemas.microsoft.com/office/drawing/2014/main" id="{34C04D31-D3E4-4FA9-3822-3909FDCA70D5}"/>
                </a:ext>
              </a:extLst>
            </p:cNvPr>
            <p:cNvSpPr/>
            <p:nvPr/>
          </p:nvSpPr>
          <p:spPr>
            <a:xfrm>
              <a:off x="8198261" y="6018617"/>
              <a:ext cx="800837" cy="342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291C8A-F1A3-65C1-E938-50E3E71A0ED2}"/>
                </a:ext>
              </a:extLst>
            </p:cNvPr>
            <p:cNvSpPr txBox="1"/>
            <p:nvPr/>
          </p:nvSpPr>
          <p:spPr>
            <a:xfrm>
              <a:off x="8115969" y="5731197"/>
              <a:ext cx="99850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b="1" dirty="0">
                  <a:latin typeface="Cambria" panose="02040503050406030204" pitchFamily="18" charset="0"/>
                </a:rPr>
                <a:t>Spec</a:t>
              </a: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control flow structured</a:t>
              </a:r>
              <a:endParaRPr kumimoji="1" lang="zh-CN" altLang="en-US" sz="1000" dirty="0">
                <a:latin typeface="Cambria" panose="02040503050406030204" pitchFamily="18" charset="0"/>
              </a:endParaRPr>
            </a:p>
          </p:txBody>
        </p:sp>
      </p:grp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909297B7-28DD-C0C5-4D06-0E9046ED4741}"/>
              </a:ext>
            </a:extLst>
          </p:cNvPr>
          <p:cNvSpPr/>
          <p:nvPr/>
        </p:nvSpPr>
        <p:spPr>
          <a:xfrm>
            <a:off x="9758931" y="2549153"/>
            <a:ext cx="1007999" cy="37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4BF124-E1EF-CE3E-EF22-05CABFBB1E30}"/>
              </a:ext>
            </a:extLst>
          </p:cNvPr>
          <p:cNvSpPr txBox="1"/>
          <p:nvPr/>
        </p:nvSpPr>
        <p:spPr>
          <a:xfrm>
            <a:off x="9693478" y="2280365"/>
            <a:ext cx="13919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b="1" dirty="0">
                <a:latin typeface="Cambria" panose="02040503050406030204" pitchFamily="18" charset="0"/>
              </a:rPr>
              <a:t>Spec</a:t>
            </a:r>
          </a:p>
          <a:p>
            <a:r>
              <a:rPr lang="en" altLang="zh-CN" sz="1200" dirty="0">
                <a:latin typeface="Cambria" panose="02040503050406030204" pitchFamily="18" charset="0"/>
              </a:rPr>
              <a:t>passing basic runtime 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1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0CC54-0CCA-CD36-30AE-56B3F87C1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>
            <a:extLst>
              <a:ext uri="{FF2B5EF4-FFF2-40B4-BE49-F238E27FC236}">
                <a16:creationId xmlns:a16="http://schemas.microsoft.com/office/drawing/2014/main" id="{0D7D763D-1E25-E9FA-A79F-BFF8D316EE75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68" name="任意形状 267">
            <a:extLst>
              <a:ext uri="{FF2B5EF4-FFF2-40B4-BE49-F238E27FC236}">
                <a16:creationId xmlns:a16="http://schemas.microsoft.com/office/drawing/2014/main" id="{D3A41956-FF0C-E67F-8895-DDDC44F48A7D}"/>
              </a:ext>
            </a:extLst>
          </p:cNvPr>
          <p:cNvSpPr/>
          <p:nvPr/>
        </p:nvSpPr>
        <p:spPr>
          <a:xfrm>
            <a:off x="4897656" y="187503"/>
            <a:ext cx="7224627" cy="5403068"/>
          </a:xfrm>
          <a:custGeom>
            <a:avLst/>
            <a:gdLst>
              <a:gd name="connsiteX0" fmla="*/ 295154 w 7224627"/>
              <a:gd name="connsiteY0" fmla="*/ 0 h 5403068"/>
              <a:gd name="connsiteX1" fmla="*/ 6929473 w 7224627"/>
              <a:gd name="connsiteY1" fmla="*/ 0 h 5403068"/>
              <a:gd name="connsiteX2" fmla="*/ 7224627 w 7224627"/>
              <a:gd name="connsiteY2" fmla="*/ 295154 h 5403068"/>
              <a:gd name="connsiteX3" fmla="*/ 7224627 w 7224627"/>
              <a:gd name="connsiteY3" fmla="*/ 2656390 h 5403068"/>
              <a:gd name="connsiteX4" fmla="*/ 7201432 w 7224627"/>
              <a:gd name="connsiteY4" fmla="*/ 2771277 h 5403068"/>
              <a:gd name="connsiteX5" fmla="*/ 7193438 w 7224627"/>
              <a:gd name="connsiteY5" fmla="*/ 2786005 h 5403068"/>
              <a:gd name="connsiteX6" fmla="*/ 7202840 w 7224627"/>
              <a:gd name="connsiteY6" fmla="*/ 2799949 h 5403068"/>
              <a:gd name="connsiteX7" fmla="*/ 7224627 w 7224627"/>
              <a:gd name="connsiteY7" fmla="*/ 2907865 h 5403068"/>
              <a:gd name="connsiteX8" fmla="*/ 7224627 w 7224627"/>
              <a:gd name="connsiteY8" fmla="*/ 5125823 h 5403068"/>
              <a:gd name="connsiteX9" fmla="*/ 6947382 w 7224627"/>
              <a:gd name="connsiteY9" fmla="*/ 5403068 h 5403068"/>
              <a:gd name="connsiteX10" fmla="*/ 3649509 w 7224627"/>
              <a:gd name="connsiteY10" fmla="*/ 5403068 h 5403068"/>
              <a:gd name="connsiteX11" fmla="*/ 3372264 w 7224627"/>
              <a:gd name="connsiteY11" fmla="*/ 5125823 h 5403068"/>
              <a:gd name="connsiteX12" fmla="*/ 3372264 w 7224627"/>
              <a:gd name="connsiteY12" fmla="*/ 3423798 h 5403068"/>
              <a:gd name="connsiteX13" fmla="*/ 3357658 w 7224627"/>
              <a:gd name="connsiteY13" fmla="*/ 3423798 h 5403068"/>
              <a:gd name="connsiteX14" fmla="*/ 3370817 w 7224627"/>
              <a:gd name="connsiteY14" fmla="*/ 3381409 h 5403068"/>
              <a:gd name="connsiteX15" fmla="*/ 3376473 w 7224627"/>
              <a:gd name="connsiteY15" fmla="*/ 3325295 h 5403068"/>
              <a:gd name="connsiteX16" fmla="*/ 3376473 w 7224627"/>
              <a:gd name="connsiteY16" fmla="*/ 3224052 h 5403068"/>
              <a:gd name="connsiteX17" fmla="*/ 3098042 w 7224627"/>
              <a:gd name="connsiteY17" fmla="*/ 2945621 h 5403068"/>
              <a:gd name="connsiteX18" fmla="*/ 2951503 w 7224627"/>
              <a:gd name="connsiteY18" fmla="*/ 2945621 h 5403068"/>
              <a:gd name="connsiteX19" fmla="*/ 2895390 w 7224627"/>
              <a:gd name="connsiteY19" fmla="*/ 2951278 h 5403068"/>
              <a:gd name="connsiteX20" fmla="*/ 2894532 w 7224627"/>
              <a:gd name="connsiteY20" fmla="*/ 2951544 h 5403068"/>
              <a:gd name="connsiteX21" fmla="*/ 295154 w 7224627"/>
              <a:gd name="connsiteY21" fmla="*/ 2951544 h 5403068"/>
              <a:gd name="connsiteX22" fmla="*/ 0 w 7224627"/>
              <a:gd name="connsiteY22" fmla="*/ 2656390 h 5403068"/>
              <a:gd name="connsiteX23" fmla="*/ 0 w 7224627"/>
              <a:gd name="connsiteY23" fmla="*/ 295154 h 5403068"/>
              <a:gd name="connsiteX24" fmla="*/ 295154 w 7224627"/>
              <a:gd name="connsiteY24" fmla="*/ 0 h 540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24627" h="5403068">
                <a:moveTo>
                  <a:pt x="295154" y="0"/>
                </a:moveTo>
                <a:lnTo>
                  <a:pt x="6929473" y="0"/>
                </a:lnTo>
                <a:cubicBezTo>
                  <a:pt x="7092482" y="0"/>
                  <a:pt x="7224627" y="132145"/>
                  <a:pt x="7224627" y="295154"/>
                </a:cubicBezTo>
                <a:lnTo>
                  <a:pt x="7224627" y="2656390"/>
                </a:lnTo>
                <a:cubicBezTo>
                  <a:pt x="7224627" y="2697142"/>
                  <a:pt x="7216368" y="2735966"/>
                  <a:pt x="7201432" y="2771277"/>
                </a:cubicBezTo>
                <a:lnTo>
                  <a:pt x="7193438" y="2786005"/>
                </a:lnTo>
                <a:lnTo>
                  <a:pt x="7202840" y="2799949"/>
                </a:lnTo>
                <a:cubicBezTo>
                  <a:pt x="7216869" y="2833118"/>
                  <a:pt x="7224627" y="2869586"/>
                  <a:pt x="7224627" y="2907865"/>
                </a:cubicBezTo>
                <a:lnTo>
                  <a:pt x="7224627" y="5125823"/>
                </a:lnTo>
                <a:cubicBezTo>
                  <a:pt x="7224627" y="5278941"/>
                  <a:pt x="7100500" y="5403068"/>
                  <a:pt x="6947382" y="5403068"/>
                </a:cubicBezTo>
                <a:lnTo>
                  <a:pt x="3649509" y="5403068"/>
                </a:lnTo>
                <a:cubicBezTo>
                  <a:pt x="3496391" y="5403068"/>
                  <a:pt x="3372264" y="5278941"/>
                  <a:pt x="3372264" y="5125823"/>
                </a:cubicBezTo>
                <a:lnTo>
                  <a:pt x="3372264" y="3423798"/>
                </a:lnTo>
                <a:lnTo>
                  <a:pt x="3357658" y="3423798"/>
                </a:lnTo>
                <a:lnTo>
                  <a:pt x="3370817" y="3381409"/>
                </a:lnTo>
                <a:cubicBezTo>
                  <a:pt x="3374526" y="3363283"/>
                  <a:pt x="3376473" y="3344517"/>
                  <a:pt x="3376473" y="3325295"/>
                </a:cubicBezTo>
                <a:lnTo>
                  <a:pt x="3376473" y="3224052"/>
                </a:lnTo>
                <a:cubicBezTo>
                  <a:pt x="3376473" y="3070279"/>
                  <a:pt x="3251815" y="2945621"/>
                  <a:pt x="3098042" y="2945621"/>
                </a:cubicBezTo>
                <a:lnTo>
                  <a:pt x="2951503" y="2945621"/>
                </a:lnTo>
                <a:cubicBezTo>
                  <a:pt x="2932282" y="2945621"/>
                  <a:pt x="2913515" y="2947569"/>
                  <a:pt x="2895390" y="2951278"/>
                </a:cubicBezTo>
                <a:lnTo>
                  <a:pt x="2894532" y="2951544"/>
                </a:lnTo>
                <a:lnTo>
                  <a:pt x="295154" y="2951544"/>
                </a:lnTo>
                <a:cubicBezTo>
                  <a:pt x="132145" y="2951544"/>
                  <a:pt x="0" y="2819399"/>
                  <a:pt x="0" y="2656390"/>
                </a:cubicBezTo>
                <a:lnTo>
                  <a:pt x="0" y="295154"/>
                </a:lnTo>
                <a:cubicBezTo>
                  <a:pt x="0" y="132145"/>
                  <a:pt x="132145" y="0"/>
                  <a:pt x="295154" y="0"/>
                </a:cubicBezTo>
                <a:close/>
              </a:path>
            </a:pathLst>
          </a:custGeom>
          <a:solidFill>
            <a:srgbClr val="E8F5E9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9" name="任意形状 258">
            <a:extLst>
              <a:ext uri="{FF2B5EF4-FFF2-40B4-BE49-F238E27FC236}">
                <a16:creationId xmlns:a16="http://schemas.microsoft.com/office/drawing/2014/main" id="{D45F7911-6E66-E4AA-F779-B7AFA97E7978}"/>
              </a:ext>
            </a:extLst>
          </p:cNvPr>
          <p:cNvSpPr/>
          <p:nvPr/>
        </p:nvSpPr>
        <p:spPr>
          <a:xfrm>
            <a:off x="138895" y="1680167"/>
            <a:ext cx="7907995" cy="5035696"/>
          </a:xfrm>
          <a:custGeom>
            <a:avLst/>
            <a:gdLst>
              <a:gd name="connsiteX0" fmla="*/ 347341 w 7996788"/>
              <a:gd name="connsiteY0" fmla="*/ 0 h 5104646"/>
              <a:gd name="connsiteX1" fmla="*/ 4323727 w 7996788"/>
              <a:gd name="connsiteY1" fmla="*/ 0 h 5104646"/>
              <a:gd name="connsiteX2" fmla="*/ 4671068 w 7996788"/>
              <a:gd name="connsiteY2" fmla="*/ 347341 h 5104646"/>
              <a:gd name="connsiteX3" fmla="*/ 4671068 w 7996788"/>
              <a:gd name="connsiteY3" fmla="*/ 1150854 h 5104646"/>
              <a:gd name="connsiteX4" fmla="*/ 4674765 w 7996788"/>
              <a:gd name="connsiteY4" fmla="*/ 1150854 h 5104646"/>
              <a:gd name="connsiteX5" fmla="*/ 4669479 w 7996788"/>
              <a:gd name="connsiteY5" fmla="*/ 1167884 h 5104646"/>
              <a:gd name="connsiteX6" fmla="*/ 4662193 w 7996788"/>
              <a:gd name="connsiteY6" fmla="*/ 1240153 h 5104646"/>
              <a:gd name="connsiteX7" fmla="*/ 4662193 w 7996788"/>
              <a:gd name="connsiteY7" fmla="*/ 1260039 h 5104646"/>
              <a:gd name="connsiteX8" fmla="*/ 4948520 w 7996788"/>
              <a:gd name="connsiteY8" fmla="*/ 1611350 h 5104646"/>
              <a:gd name="connsiteX9" fmla="*/ 5015651 w 7996788"/>
              <a:gd name="connsiteY9" fmla="*/ 1618117 h 5104646"/>
              <a:gd name="connsiteX10" fmla="*/ 4671068 w 7996788"/>
              <a:gd name="connsiteY10" fmla="*/ 1618117 h 5104646"/>
              <a:gd name="connsiteX11" fmla="*/ 4671068 w 7996788"/>
              <a:gd name="connsiteY11" fmla="*/ 1618118 h 5104646"/>
              <a:gd name="connsiteX12" fmla="*/ 5015661 w 7996788"/>
              <a:gd name="connsiteY12" fmla="*/ 1618118 h 5104646"/>
              <a:gd name="connsiteX13" fmla="*/ 5020789 w 7996788"/>
              <a:gd name="connsiteY13" fmla="*/ 1618635 h 5104646"/>
              <a:gd name="connsiteX14" fmla="*/ 5120655 w 7996788"/>
              <a:gd name="connsiteY14" fmla="*/ 1618635 h 5104646"/>
              <a:gd name="connsiteX15" fmla="*/ 5125783 w 7996788"/>
              <a:gd name="connsiteY15" fmla="*/ 1618118 h 5104646"/>
              <a:gd name="connsiteX16" fmla="*/ 7737530 w 7996788"/>
              <a:gd name="connsiteY16" fmla="*/ 1618118 h 5104646"/>
              <a:gd name="connsiteX17" fmla="*/ 7996788 w 7996788"/>
              <a:gd name="connsiteY17" fmla="*/ 1877376 h 5104646"/>
              <a:gd name="connsiteX18" fmla="*/ 7996788 w 7996788"/>
              <a:gd name="connsiteY18" fmla="*/ 4845387 h 5104646"/>
              <a:gd name="connsiteX19" fmla="*/ 7737530 w 7996788"/>
              <a:gd name="connsiteY19" fmla="*/ 5104645 h 5104646"/>
              <a:gd name="connsiteX20" fmla="*/ 4323737 w 7996788"/>
              <a:gd name="connsiteY20" fmla="*/ 5104645 h 5104646"/>
              <a:gd name="connsiteX21" fmla="*/ 4323727 w 7996788"/>
              <a:gd name="connsiteY21" fmla="*/ 5104646 h 5104646"/>
              <a:gd name="connsiteX22" fmla="*/ 347341 w 7996788"/>
              <a:gd name="connsiteY22" fmla="*/ 5104646 h 5104646"/>
              <a:gd name="connsiteX23" fmla="*/ 0 w 7996788"/>
              <a:gd name="connsiteY23" fmla="*/ 4757305 h 5104646"/>
              <a:gd name="connsiteX24" fmla="*/ 0 w 7996788"/>
              <a:gd name="connsiteY24" fmla="*/ 347341 h 5104646"/>
              <a:gd name="connsiteX25" fmla="*/ 347341 w 7996788"/>
              <a:gd name="connsiteY25" fmla="*/ 0 h 51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96788" h="5104646">
                <a:moveTo>
                  <a:pt x="347341" y="0"/>
                </a:moveTo>
                <a:lnTo>
                  <a:pt x="4323727" y="0"/>
                </a:lnTo>
                <a:cubicBezTo>
                  <a:pt x="4515558" y="0"/>
                  <a:pt x="4671068" y="155510"/>
                  <a:pt x="4671068" y="347341"/>
                </a:cubicBezTo>
                <a:lnTo>
                  <a:pt x="4671068" y="1150854"/>
                </a:lnTo>
                <a:lnTo>
                  <a:pt x="4674765" y="1150854"/>
                </a:lnTo>
                <a:lnTo>
                  <a:pt x="4669479" y="1167884"/>
                </a:lnTo>
                <a:cubicBezTo>
                  <a:pt x="4664702" y="1191227"/>
                  <a:pt x="4662193" y="1215397"/>
                  <a:pt x="4662193" y="1240153"/>
                </a:cubicBezTo>
                <a:lnTo>
                  <a:pt x="4662193" y="1260039"/>
                </a:lnTo>
                <a:cubicBezTo>
                  <a:pt x="4662193" y="1433330"/>
                  <a:pt x="4785114" y="1577912"/>
                  <a:pt x="4948520" y="1611350"/>
                </a:cubicBezTo>
                <a:lnTo>
                  <a:pt x="5015651" y="1618117"/>
                </a:lnTo>
                <a:lnTo>
                  <a:pt x="4671068" y="1618117"/>
                </a:lnTo>
                <a:lnTo>
                  <a:pt x="4671068" y="1618118"/>
                </a:lnTo>
                <a:lnTo>
                  <a:pt x="5015661" y="1618118"/>
                </a:lnTo>
                <a:lnTo>
                  <a:pt x="5020789" y="1618635"/>
                </a:lnTo>
                <a:lnTo>
                  <a:pt x="5120655" y="1618635"/>
                </a:lnTo>
                <a:lnTo>
                  <a:pt x="5125783" y="1618118"/>
                </a:lnTo>
                <a:lnTo>
                  <a:pt x="7737530" y="1618118"/>
                </a:lnTo>
                <a:cubicBezTo>
                  <a:pt x="7880714" y="1618118"/>
                  <a:pt x="7996788" y="1734192"/>
                  <a:pt x="7996788" y="1877376"/>
                </a:cubicBezTo>
                <a:lnTo>
                  <a:pt x="7996788" y="4845387"/>
                </a:lnTo>
                <a:cubicBezTo>
                  <a:pt x="7996788" y="4988571"/>
                  <a:pt x="7880714" y="5104645"/>
                  <a:pt x="7737530" y="5104645"/>
                </a:cubicBezTo>
                <a:lnTo>
                  <a:pt x="4323737" y="5104645"/>
                </a:lnTo>
                <a:lnTo>
                  <a:pt x="4323727" y="5104646"/>
                </a:lnTo>
                <a:lnTo>
                  <a:pt x="347341" y="5104646"/>
                </a:lnTo>
                <a:cubicBezTo>
                  <a:pt x="155510" y="5104646"/>
                  <a:pt x="0" y="4949136"/>
                  <a:pt x="0" y="4757305"/>
                </a:cubicBezTo>
                <a:lnTo>
                  <a:pt x="0" y="347341"/>
                </a:lnTo>
                <a:cubicBezTo>
                  <a:pt x="0" y="155510"/>
                  <a:pt x="155510" y="0"/>
                  <a:pt x="347341" y="0"/>
                </a:cubicBezTo>
                <a:close/>
              </a:path>
            </a:pathLst>
          </a:custGeom>
          <a:solidFill>
            <a:srgbClr val="E7F3FE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D515F00-255A-0F31-D481-B86A49A0451C}"/>
              </a:ext>
            </a:extLst>
          </p:cNvPr>
          <p:cNvGrpSpPr/>
          <p:nvPr/>
        </p:nvGrpSpPr>
        <p:grpSpPr>
          <a:xfrm>
            <a:off x="642391" y="290704"/>
            <a:ext cx="1909584" cy="1147550"/>
            <a:chOff x="391720" y="321795"/>
            <a:chExt cx="1909584" cy="114755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C215A58-A7BE-79D0-4317-9FB054A84462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DD2F991-384E-0586-94BF-0362B1CC8A32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CA589A4-0F42-1AB5-8A12-898AC66C2149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 File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AEE1FA9-7B07-0A42-FBA3-756D9E1B4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837" y="621387"/>
                <a:ext cx="452092" cy="452092"/>
              </a:xfrm>
              <a:prstGeom prst="rect">
                <a:avLst/>
              </a:prstGeom>
            </p:spPr>
          </p:pic>
        </p:grp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D5066F66-C518-6DCA-3883-8ECBCB6EBB0D}"/>
                </a:ext>
              </a:extLst>
            </p:cNvPr>
            <p:cNvSpPr/>
            <p:nvPr/>
          </p:nvSpPr>
          <p:spPr>
            <a:xfrm>
              <a:off x="1137027" y="1133679"/>
              <a:ext cx="393939" cy="335666"/>
            </a:xfrm>
            <a:prstGeom prst="downArrow">
              <a:avLst/>
            </a:prstGeom>
            <a:solidFill>
              <a:srgbClr val="4A90E2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DB631C4-5AB4-E7EF-182D-C02BE7D616DB}"/>
              </a:ext>
            </a:extLst>
          </p:cNvPr>
          <p:cNvGrpSpPr/>
          <p:nvPr/>
        </p:nvGrpSpPr>
        <p:grpSpPr>
          <a:xfrm>
            <a:off x="273733" y="1836386"/>
            <a:ext cx="4351438" cy="4699819"/>
            <a:chOff x="273733" y="1836386"/>
            <a:chExt cx="4351438" cy="4699819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3393C456-FA78-0DE2-2763-53D869DC25B5}"/>
                </a:ext>
              </a:extLst>
            </p:cNvPr>
            <p:cNvSpPr/>
            <p:nvPr/>
          </p:nvSpPr>
          <p:spPr>
            <a:xfrm>
              <a:off x="273733" y="1836386"/>
              <a:ext cx="4351438" cy="4699819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C69C6CC1-8A9F-FF5C-FA22-ACB2A547DCCB}"/>
                </a:ext>
              </a:extLst>
            </p:cNvPr>
            <p:cNvSpPr/>
            <p:nvPr/>
          </p:nvSpPr>
          <p:spPr>
            <a:xfrm>
              <a:off x="363306" y="4381441"/>
              <a:ext cx="4124128" cy="1530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6" name="圆角矩形标注 25">
              <a:extLst>
                <a:ext uri="{FF2B5EF4-FFF2-40B4-BE49-F238E27FC236}">
                  <a16:creationId xmlns:a16="http://schemas.microsoft.com/office/drawing/2014/main" id="{56DE08A8-BD85-516B-3DFD-E9544EB88C80}"/>
                </a:ext>
              </a:extLst>
            </p:cNvPr>
            <p:cNvSpPr/>
            <p:nvPr/>
          </p:nvSpPr>
          <p:spPr>
            <a:xfrm>
              <a:off x="363305" y="2470135"/>
              <a:ext cx="4124128" cy="1500284"/>
            </a:xfrm>
            <a:prstGeom prst="wedgeRoundRectCallout">
              <a:avLst>
                <a:gd name="adj1" fmla="val -44960"/>
                <a:gd name="adj2" fmla="val 60186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0" name="任意形状 39">
              <a:extLst>
                <a:ext uri="{FF2B5EF4-FFF2-40B4-BE49-F238E27FC236}">
                  <a16:creationId xmlns:a16="http://schemas.microsoft.com/office/drawing/2014/main" id="{1803ECBC-0D6A-2C89-5EAE-4F6CAE4FD5F6}"/>
                </a:ext>
              </a:extLst>
            </p:cNvPr>
            <p:cNvSpPr/>
            <p:nvPr/>
          </p:nvSpPr>
          <p:spPr>
            <a:xfrm>
              <a:off x="2449452" y="2607791"/>
              <a:ext cx="1737039" cy="1224972"/>
            </a:xfrm>
            <a:custGeom>
              <a:avLst/>
              <a:gdLst>
                <a:gd name="connsiteX0" fmla="*/ 481360 w 2581966"/>
                <a:gd name="connsiteY0" fmla="*/ 0 h 1224972"/>
                <a:gd name="connsiteX1" fmla="*/ 807082 w 2581966"/>
                <a:gd name="connsiteY1" fmla="*/ 0 h 1224972"/>
                <a:gd name="connsiteX2" fmla="*/ 807082 w 2581966"/>
                <a:gd name="connsiteY2" fmla="*/ 1955 h 1224972"/>
                <a:gd name="connsiteX3" fmla="*/ 819305 w 2581966"/>
                <a:gd name="connsiteY3" fmla="*/ 0 h 1224972"/>
                <a:gd name="connsiteX4" fmla="*/ 2244021 w 2581966"/>
                <a:gd name="connsiteY4" fmla="*/ 0 h 1224972"/>
                <a:gd name="connsiteX5" fmla="*/ 2581966 w 2581966"/>
                <a:gd name="connsiteY5" fmla="*/ 612486 h 1224972"/>
                <a:gd name="connsiteX6" fmla="*/ 2244021 w 2581966"/>
                <a:gd name="connsiteY6" fmla="*/ 1224971 h 1224972"/>
                <a:gd name="connsiteX7" fmla="*/ 819305 w 2581966"/>
                <a:gd name="connsiteY7" fmla="*/ 1224971 h 1224972"/>
                <a:gd name="connsiteX8" fmla="*/ 807082 w 2581966"/>
                <a:gd name="connsiteY8" fmla="*/ 1223017 h 1224972"/>
                <a:gd name="connsiteX9" fmla="*/ 807082 w 2581966"/>
                <a:gd name="connsiteY9" fmla="*/ 1224972 h 1224972"/>
                <a:gd name="connsiteX10" fmla="*/ 481360 w 2581966"/>
                <a:gd name="connsiteY10" fmla="*/ 1224972 h 1224972"/>
                <a:gd name="connsiteX11" fmla="*/ 481360 w 2581966"/>
                <a:gd name="connsiteY11" fmla="*/ 1224965 h 1224972"/>
                <a:gd name="connsiteX12" fmla="*/ 0 w 2581966"/>
                <a:gd name="connsiteY12" fmla="*/ 618272 h 1224972"/>
                <a:gd name="connsiteX13" fmla="*/ 481360 w 2581966"/>
                <a:gd name="connsiteY13" fmla="*/ 11579 h 12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1966" h="1224972">
                  <a:moveTo>
                    <a:pt x="481360" y="0"/>
                  </a:moveTo>
                  <a:lnTo>
                    <a:pt x="807082" y="0"/>
                  </a:lnTo>
                  <a:lnTo>
                    <a:pt x="807082" y="1955"/>
                  </a:lnTo>
                  <a:lnTo>
                    <a:pt x="819305" y="0"/>
                  </a:lnTo>
                  <a:lnTo>
                    <a:pt x="2244021" y="0"/>
                  </a:lnTo>
                  <a:cubicBezTo>
                    <a:pt x="2430645" y="0"/>
                    <a:pt x="2581966" y="274201"/>
                    <a:pt x="2581966" y="612486"/>
                  </a:cubicBezTo>
                  <a:cubicBezTo>
                    <a:pt x="2581966" y="950770"/>
                    <a:pt x="2430645" y="1224971"/>
                    <a:pt x="2244021" y="1224971"/>
                  </a:cubicBezTo>
                  <a:lnTo>
                    <a:pt x="819305" y="1224971"/>
                  </a:lnTo>
                  <a:lnTo>
                    <a:pt x="807082" y="1223017"/>
                  </a:lnTo>
                  <a:lnTo>
                    <a:pt x="807082" y="1224972"/>
                  </a:lnTo>
                  <a:lnTo>
                    <a:pt x="481360" y="1224972"/>
                  </a:lnTo>
                  <a:lnTo>
                    <a:pt x="481360" y="1224965"/>
                  </a:lnTo>
                  <a:lnTo>
                    <a:pt x="0" y="618272"/>
                  </a:lnTo>
                  <a:lnTo>
                    <a:pt x="481360" y="11579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EF29B92-2C80-9278-9BEE-542235FC094B}"/>
                </a:ext>
              </a:extLst>
            </p:cNvPr>
            <p:cNvSpPr txBox="1"/>
            <p:nvPr/>
          </p:nvSpPr>
          <p:spPr>
            <a:xfrm>
              <a:off x="2918302" y="2635501"/>
              <a:ext cx="113524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func_1()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{…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func_2( 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 …}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func_2( ){…}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44" name="三角形 43">
              <a:extLst>
                <a:ext uri="{FF2B5EF4-FFF2-40B4-BE49-F238E27FC236}">
                  <a16:creationId xmlns:a16="http://schemas.microsoft.com/office/drawing/2014/main" id="{67BE6D3A-F824-8D41-6AB3-D893AF40B7FC}"/>
                </a:ext>
              </a:extLst>
            </p:cNvPr>
            <p:cNvSpPr/>
            <p:nvPr/>
          </p:nvSpPr>
          <p:spPr>
            <a:xfrm rot="5400000">
              <a:off x="2818816" y="2762334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5" name="三角形 44">
              <a:extLst>
                <a:ext uri="{FF2B5EF4-FFF2-40B4-BE49-F238E27FC236}">
                  <a16:creationId xmlns:a16="http://schemas.microsoft.com/office/drawing/2014/main" id="{C286F280-5FF7-2DF2-E2E2-BA71AD2BCB70}"/>
                </a:ext>
              </a:extLst>
            </p:cNvPr>
            <p:cNvSpPr/>
            <p:nvPr/>
          </p:nvSpPr>
          <p:spPr>
            <a:xfrm rot="5400000">
              <a:off x="2818815" y="3622258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6" name="下箭头 45">
              <a:extLst>
                <a:ext uri="{FF2B5EF4-FFF2-40B4-BE49-F238E27FC236}">
                  <a16:creationId xmlns:a16="http://schemas.microsoft.com/office/drawing/2014/main" id="{DDDDB67F-4E56-14A8-00EC-B033F9F7BFCE}"/>
                </a:ext>
              </a:extLst>
            </p:cNvPr>
            <p:cNvSpPr/>
            <p:nvPr/>
          </p:nvSpPr>
          <p:spPr>
            <a:xfrm>
              <a:off x="2228399" y="4024884"/>
              <a:ext cx="393939" cy="335666"/>
            </a:xfrm>
            <a:prstGeom prst="downArrow">
              <a:avLst/>
            </a:prstGeom>
            <a:solidFill>
              <a:srgbClr val="4A90E2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4FD7CC9-A460-16F6-FFAF-668C45909B00}"/>
                </a:ext>
              </a:extLst>
            </p:cNvPr>
            <p:cNvGrpSpPr/>
            <p:nvPr/>
          </p:nvGrpSpPr>
          <p:grpSpPr>
            <a:xfrm>
              <a:off x="575641" y="4704754"/>
              <a:ext cx="775385" cy="908630"/>
              <a:chOff x="867672" y="5584202"/>
              <a:chExt cx="775385" cy="908630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5B067C33-F8B7-19F0-AA25-B21DD9FF43DC}"/>
                  </a:ext>
                </a:extLst>
              </p:cNvPr>
              <p:cNvGrpSpPr/>
              <p:nvPr/>
            </p:nvGrpSpPr>
            <p:grpSpPr>
              <a:xfrm>
                <a:off x="867672" y="5584202"/>
                <a:ext cx="775385" cy="908630"/>
                <a:chOff x="690268" y="2423880"/>
                <a:chExt cx="775385" cy="908630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2F46C5E-93CA-4527-06A1-7F8D193E6F04}"/>
                    </a:ext>
                  </a:extLst>
                </p:cNvPr>
                <p:cNvSpPr/>
                <p:nvPr/>
              </p:nvSpPr>
              <p:spPr>
                <a:xfrm>
                  <a:off x="690268" y="2423880"/>
                  <a:ext cx="775385" cy="889838"/>
                </a:xfrm>
                <a:prstGeom prst="rect">
                  <a:avLst/>
                </a:prstGeom>
                <a:solidFill>
                  <a:schemeClr val="lt1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2EA341A5-D156-CA60-6C80-3D41900C1866}"/>
                    </a:ext>
                  </a:extLst>
                </p:cNvPr>
                <p:cNvSpPr txBox="1"/>
                <p:nvPr/>
              </p:nvSpPr>
              <p:spPr>
                <a:xfrm>
                  <a:off x="739565" y="2993956"/>
                  <a:ext cx="691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err="1">
                      <a:latin typeface="Cambria" panose="02040503050406030204" pitchFamily="18" charset="0"/>
                    </a:rPr>
                    <a:t>iispec</a:t>
                  </a:r>
                  <a:endParaRPr kumimoji="1" lang="zh-CN" altLang="en-US" sz="1600" dirty="0">
                    <a:latin typeface="Cambria" panose="02040503050406030204" pitchFamily="18" charset="0"/>
                  </a:endParaRPr>
                </a:p>
              </p:txBody>
            </p:sp>
          </p:grp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242DA86-30F2-6186-42FB-95E47800A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590" y="5668538"/>
                <a:ext cx="543547" cy="543547"/>
              </a:xfrm>
              <a:prstGeom prst="rect">
                <a:avLst/>
              </a:prstGeom>
            </p:spPr>
          </p:pic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0A3C9EA-0B4C-147E-1F2C-05AA9E461862}"/>
                </a:ext>
              </a:extLst>
            </p:cNvPr>
            <p:cNvGrpSpPr/>
            <p:nvPr/>
          </p:nvGrpSpPr>
          <p:grpSpPr>
            <a:xfrm>
              <a:off x="581694" y="2775358"/>
              <a:ext cx="775385" cy="909901"/>
              <a:chOff x="1846120" y="2458333"/>
              <a:chExt cx="775385" cy="90990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65A908C-8310-54F9-0B68-D930A6BD2589}"/>
                  </a:ext>
                </a:extLst>
              </p:cNvPr>
              <p:cNvSpPr/>
              <p:nvPr/>
            </p:nvSpPr>
            <p:spPr>
              <a:xfrm>
                <a:off x="1846120" y="2458333"/>
                <a:ext cx="775385" cy="88983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90E7AEA3-58B7-7B50-54B2-095A852FF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151" y="2550933"/>
                <a:ext cx="543546" cy="543546"/>
              </a:xfrm>
              <a:prstGeom prst="rect">
                <a:avLst/>
              </a:prstGeom>
            </p:spPr>
          </p:pic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FF16EA8-889E-0B59-488F-872E29C50E56}"/>
                  </a:ext>
                </a:extLst>
              </p:cNvPr>
              <p:cNvSpPr txBox="1"/>
              <p:nvPr/>
            </p:nvSpPr>
            <p:spPr>
              <a:xfrm>
                <a:off x="1933090" y="3029680"/>
                <a:ext cx="6123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draft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53CEEF6-6E33-B999-0FE2-0288072412FF}"/>
                </a:ext>
              </a:extLst>
            </p:cNvPr>
            <p:cNvGrpSpPr/>
            <p:nvPr/>
          </p:nvGrpSpPr>
          <p:grpSpPr>
            <a:xfrm>
              <a:off x="1531998" y="2775358"/>
              <a:ext cx="775385" cy="909474"/>
              <a:chOff x="690268" y="2423880"/>
              <a:chExt cx="775385" cy="909474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62932AB-5C55-AB43-14C6-A2A7460557E7}"/>
                  </a:ext>
                </a:extLst>
              </p:cNvPr>
              <p:cNvSpPr/>
              <p:nvPr/>
            </p:nvSpPr>
            <p:spPr>
              <a:xfrm>
                <a:off x="690268" y="2423880"/>
                <a:ext cx="775385" cy="889838"/>
              </a:xfrm>
              <a:prstGeom prst="rect">
                <a:avLst/>
              </a:prstGeom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B35C5474-7FFC-6004-48DD-ED0327392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901" y="2561935"/>
                <a:ext cx="452092" cy="452092"/>
              </a:xfrm>
              <a:prstGeom prst="rect">
                <a:avLst/>
              </a:prstGeom>
            </p:spPr>
          </p:pic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8117E4B-F809-6BC5-F963-58EBC7CD7FF1}"/>
                  </a:ext>
                </a:extLst>
              </p:cNvPr>
              <p:cNvSpPr txBox="1"/>
              <p:nvPr/>
            </p:nvSpPr>
            <p:spPr>
              <a:xfrm>
                <a:off x="777236" y="2994800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720BBC9-E7A5-CF1B-7671-2F19401D4EA7}"/>
                </a:ext>
              </a:extLst>
            </p:cNvPr>
            <p:cNvGrpSpPr/>
            <p:nvPr/>
          </p:nvGrpSpPr>
          <p:grpSpPr>
            <a:xfrm>
              <a:off x="1447140" y="4537187"/>
              <a:ext cx="1820263" cy="1224972"/>
              <a:chOff x="1617000" y="4178441"/>
              <a:chExt cx="1820263" cy="12249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任意形状 60">
                <a:extLst>
                  <a:ext uri="{FF2B5EF4-FFF2-40B4-BE49-F238E27FC236}">
                    <a16:creationId xmlns:a16="http://schemas.microsoft.com/office/drawing/2014/main" id="{3D2AA859-D5AD-115B-2F59-4C55AA2B3904}"/>
                  </a:ext>
                </a:extLst>
              </p:cNvPr>
              <p:cNvSpPr/>
              <p:nvPr/>
            </p:nvSpPr>
            <p:spPr>
              <a:xfrm>
                <a:off x="1617000" y="4178441"/>
                <a:ext cx="1820263" cy="1224972"/>
              </a:xfrm>
              <a:custGeom>
                <a:avLst/>
                <a:gdLst>
                  <a:gd name="connsiteX0" fmla="*/ 481360 w 2581966"/>
                  <a:gd name="connsiteY0" fmla="*/ 0 h 1224972"/>
                  <a:gd name="connsiteX1" fmla="*/ 807082 w 2581966"/>
                  <a:gd name="connsiteY1" fmla="*/ 0 h 1224972"/>
                  <a:gd name="connsiteX2" fmla="*/ 807082 w 2581966"/>
                  <a:gd name="connsiteY2" fmla="*/ 1955 h 1224972"/>
                  <a:gd name="connsiteX3" fmla="*/ 819305 w 2581966"/>
                  <a:gd name="connsiteY3" fmla="*/ 0 h 1224972"/>
                  <a:gd name="connsiteX4" fmla="*/ 2244021 w 2581966"/>
                  <a:gd name="connsiteY4" fmla="*/ 0 h 1224972"/>
                  <a:gd name="connsiteX5" fmla="*/ 2581966 w 2581966"/>
                  <a:gd name="connsiteY5" fmla="*/ 612486 h 1224972"/>
                  <a:gd name="connsiteX6" fmla="*/ 2244021 w 2581966"/>
                  <a:gd name="connsiteY6" fmla="*/ 1224971 h 1224972"/>
                  <a:gd name="connsiteX7" fmla="*/ 819305 w 2581966"/>
                  <a:gd name="connsiteY7" fmla="*/ 1224971 h 1224972"/>
                  <a:gd name="connsiteX8" fmla="*/ 807082 w 2581966"/>
                  <a:gd name="connsiteY8" fmla="*/ 1223017 h 1224972"/>
                  <a:gd name="connsiteX9" fmla="*/ 807082 w 2581966"/>
                  <a:gd name="connsiteY9" fmla="*/ 1224972 h 1224972"/>
                  <a:gd name="connsiteX10" fmla="*/ 481360 w 2581966"/>
                  <a:gd name="connsiteY10" fmla="*/ 1224972 h 1224972"/>
                  <a:gd name="connsiteX11" fmla="*/ 481360 w 2581966"/>
                  <a:gd name="connsiteY11" fmla="*/ 1224965 h 1224972"/>
                  <a:gd name="connsiteX12" fmla="*/ 0 w 2581966"/>
                  <a:gd name="connsiteY12" fmla="*/ 618272 h 1224972"/>
                  <a:gd name="connsiteX13" fmla="*/ 481360 w 2581966"/>
                  <a:gd name="connsiteY13" fmla="*/ 11579 h 122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1966" h="1224972">
                    <a:moveTo>
                      <a:pt x="481360" y="0"/>
                    </a:moveTo>
                    <a:lnTo>
                      <a:pt x="807082" y="0"/>
                    </a:lnTo>
                    <a:lnTo>
                      <a:pt x="807082" y="1955"/>
                    </a:lnTo>
                    <a:lnTo>
                      <a:pt x="819305" y="0"/>
                    </a:lnTo>
                    <a:lnTo>
                      <a:pt x="2244021" y="0"/>
                    </a:lnTo>
                    <a:cubicBezTo>
                      <a:pt x="2430645" y="0"/>
                      <a:pt x="2581966" y="274201"/>
                      <a:pt x="2581966" y="612486"/>
                    </a:cubicBezTo>
                    <a:cubicBezTo>
                      <a:pt x="2581966" y="950770"/>
                      <a:pt x="2430645" y="1224971"/>
                      <a:pt x="2244021" y="1224971"/>
                    </a:cubicBezTo>
                    <a:lnTo>
                      <a:pt x="819305" y="1224971"/>
                    </a:lnTo>
                    <a:lnTo>
                      <a:pt x="807082" y="1223017"/>
                    </a:lnTo>
                    <a:lnTo>
                      <a:pt x="807082" y="1224972"/>
                    </a:lnTo>
                    <a:lnTo>
                      <a:pt x="481360" y="1224972"/>
                    </a:lnTo>
                    <a:lnTo>
                      <a:pt x="481360" y="1224965"/>
                    </a:lnTo>
                    <a:lnTo>
                      <a:pt x="0" y="618272"/>
                    </a:lnTo>
                    <a:lnTo>
                      <a:pt x="481360" y="11579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848F335-BD95-6B9C-84A9-4EFAC1F6A726}"/>
                  </a:ext>
                </a:extLst>
              </p:cNvPr>
              <p:cNvSpPr txBox="1"/>
              <p:nvPr/>
            </p:nvSpPr>
            <p:spPr>
              <a:xfrm>
                <a:off x="2045668" y="4207353"/>
                <a:ext cx="130837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Action_1 ==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Action_2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Action_2 == …</a:t>
                </a:r>
                <a:endParaRPr kumimoji="1" lang="zh-CN" alt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62" name="三角形 61">
                <a:extLst>
                  <a:ext uri="{FF2B5EF4-FFF2-40B4-BE49-F238E27FC236}">
                    <a16:creationId xmlns:a16="http://schemas.microsoft.com/office/drawing/2014/main" id="{717B4CE5-5812-B142-F687-7DA4EBB0EDB9}"/>
                  </a:ext>
                </a:extLst>
              </p:cNvPr>
              <p:cNvSpPr/>
              <p:nvPr/>
            </p:nvSpPr>
            <p:spPr>
              <a:xfrm rot="5400000">
                <a:off x="1998305" y="4331070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63" name="三角形 62">
                <a:extLst>
                  <a:ext uri="{FF2B5EF4-FFF2-40B4-BE49-F238E27FC236}">
                    <a16:creationId xmlns:a16="http://schemas.microsoft.com/office/drawing/2014/main" id="{60C0F49A-5661-8528-37F8-7CA6EB5F5753}"/>
                  </a:ext>
                </a:extLst>
              </p:cNvPr>
              <p:cNvSpPr/>
              <p:nvPr/>
            </p:nvSpPr>
            <p:spPr>
              <a:xfrm rot="5400000">
                <a:off x="1998305" y="5181163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66" name="燕尾形 65">
              <a:extLst>
                <a:ext uri="{FF2B5EF4-FFF2-40B4-BE49-F238E27FC236}">
                  <a16:creationId xmlns:a16="http://schemas.microsoft.com/office/drawing/2014/main" id="{B3EFF82D-1A1E-0CB4-F81F-FD454AC8A3DA}"/>
                </a:ext>
              </a:extLst>
            </p:cNvPr>
            <p:cNvSpPr/>
            <p:nvPr/>
          </p:nvSpPr>
          <p:spPr>
            <a:xfrm rot="5400000">
              <a:off x="2863189" y="5044442"/>
              <a:ext cx="1224974" cy="204375"/>
            </a:xfrm>
            <a:prstGeom prst="chevron">
              <a:avLst/>
            </a:prstGeom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58000"/>
                  </a:schemeClr>
                </a:gs>
                <a:gs pos="43000">
                  <a:schemeClr val="accent1">
                    <a:lumMod val="20000"/>
                    <a:lumOff val="80000"/>
                  </a:schemeClr>
                </a:gs>
                <a:gs pos="7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784A228-C648-ADDF-B865-4C287FA59022}"/>
                </a:ext>
              </a:extLst>
            </p:cNvPr>
            <p:cNvSpPr txBox="1"/>
            <p:nvPr/>
          </p:nvSpPr>
          <p:spPr>
            <a:xfrm>
              <a:off x="3566773" y="4789090"/>
              <a:ext cx="10551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Cambria" panose="02040503050406030204" pitchFamily="18" charset="0"/>
                </a:rPr>
                <a:t>Imperative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C</a:t>
              </a:r>
              <a:r>
                <a:rPr lang="zh-CN" altLang="en-US" sz="1200" dirty="0">
                  <a:latin typeface="Cambria" panose="02040503050406030204" pitchFamily="18" charset="0"/>
                </a:rPr>
                <a:t>ontrol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-US" altLang="zh-CN" sz="1200" dirty="0">
                  <a:latin typeface="Cambria" panose="02040503050406030204" pitchFamily="18" charset="0"/>
                </a:rPr>
                <a:t>F</a:t>
              </a:r>
              <a:r>
                <a:rPr lang="zh-CN" altLang="en-US" sz="1200" dirty="0">
                  <a:latin typeface="Cambria" panose="02040503050406030204" pitchFamily="18" charset="0"/>
                </a:rPr>
                <a:t>low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7538433-00DE-A9E4-3158-65F298621B81}"/>
                </a:ext>
              </a:extLst>
            </p:cNvPr>
            <p:cNvSpPr txBox="1"/>
            <p:nvPr/>
          </p:nvSpPr>
          <p:spPr>
            <a:xfrm>
              <a:off x="668664" y="6038973"/>
              <a:ext cx="3690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Cambria" panose="02040503050406030204" pitchFamily="18" charset="0"/>
                </a:rPr>
                <a:t>Initial Intermediate Specification</a:t>
              </a:r>
              <a:endParaRPr kumimoji="1" lang="zh-CN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1A27CE3-008B-E8A2-9273-B4634700FEB2}"/>
                </a:ext>
              </a:extLst>
            </p:cNvPr>
            <p:cNvSpPr txBox="1"/>
            <p:nvPr/>
          </p:nvSpPr>
          <p:spPr>
            <a:xfrm>
              <a:off x="646002" y="2005384"/>
              <a:ext cx="3384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1. Code translation to TLA+</a:t>
              </a:r>
              <a:endParaRPr kumimoji="1" lang="zh-CN" alt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AEDF76D-0FCC-01E6-8F77-DAC151FA559F}"/>
              </a:ext>
            </a:extLst>
          </p:cNvPr>
          <p:cNvGrpSpPr/>
          <p:nvPr/>
        </p:nvGrpSpPr>
        <p:grpSpPr>
          <a:xfrm>
            <a:off x="5007050" y="331050"/>
            <a:ext cx="2817436" cy="2708014"/>
            <a:chOff x="5037661" y="531573"/>
            <a:chExt cx="2817436" cy="2708014"/>
          </a:xfrm>
        </p:grpSpPr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D40A0B6B-D58D-619B-378C-2D4C3A50985B}"/>
                </a:ext>
              </a:extLst>
            </p:cNvPr>
            <p:cNvSpPr/>
            <p:nvPr/>
          </p:nvSpPr>
          <p:spPr>
            <a:xfrm>
              <a:off x="5037661" y="531573"/>
              <a:ext cx="2817436" cy="2708014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6D817B6A-1626-B8B1-9D93-76F17F2E1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8215" y="1811741"/>
              <a:ext cx="568283" cy="579784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00E95CD5-2E61-052D-02CA-D6190078A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2356" y="2150506"/>
              <a:ext cx="466437" cy="394978"/>
            </a:xfrm>
            <a:prstGeom prst="rect">
              <a:avLst/>
            </a:prstGeom>
          </p:spPr>
        </p:pic>
        <p:sp>
          <p:nvSpPr>
            <p:cNvPr id="96" name="圆角矩形标注 95">
              <a:extLst>
                <a:ext uri="{FF2B5EF4-FFF2-40B4-BE49-F238E27FC236}">
                  <a16:creationId xmlns:a16="http://schemas.microsoft.com/office/drawing/2014/main" id="{0F02080F-0EEA-DEF3-EB77-5535CA951A47}"/>
                </a:ext>
              </a:extLst>
            </p:cNvPr>
            <p:cNvSpPr/>
            <p:nvPr/>
          </p:nvSpPr>
          <p:spPr>
            <a:xfrm>
              <a:off x="5348215" y="1145689"/>
              <a:ext cx="2277864" cy="561381"/>
            </a:xfrm>
            <a:prstGeom prst="wedgeRoundRectCallout">
              <a:avLst>
                <a:gd name="adj1" fmla="val 24768"/>
                <a:gd name="adj2" fmla="val 73610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7" name="三角形 96">
              <a:extLst>
                <a:ext uri="{FF2B5EF4-FFF2-40B4-BE49-F238E27FC236}">
                  <a16:creationId xmlns:a16="http://schemas.microsoft.com/office/drawing/2014/main" id="{962D60B8-DBB7-D1DA-F675-FA50A9C03808}"/>
                </a:ext>
              </a:extLst>
            </p:cNvPr>
            <p:cNvSpPr/>
            <p:nvPr/>
          </p:nvSpPr>
          <p:spPr>
            <a:xfrm rot="5400000">
              <a:off x="5445322" y="1273156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7847C029-95C5-8F3F-AAA3-71796C9034B3}"/>
                </a:ext>
              </a:extLst>
            </p:cNvPr>
            <p:cNvSpPr/>
            <p:nvPr/>
          </p:nvSpPr>
          <p:spPr>
            <a:xfrm rot="5400000">
              <a:off x="5445322" y="1507768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177B998-1F56-1E10-E40A-83FBC2B73080}"/>
                </a:ext>
              </a:extLst>
            </p:cNvPr>
            <p:cNvSpPr txBox="1"/>
            <p:nvPr/>
          </p:nvSpPr>
          <p:spPr>
            <a:xfrm>
              <a:off x="5515750" y="1147087"/>
              <a:ext cx="60850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code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error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EA8BA7ED-BBE6-0795-1381-029D58B0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6643" y="1185771"/>
              <a:ext cx="471668" cy="481214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BADEC2B4-A531-58FD-B230-37B474EF9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7699" y="1874005"/>
              <a:ext cx="553506" cy="531489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BE766DB7-B9D8-9F72-1BDE-5C8204172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0559" y="2586218"/>
              <a:ext cx="264158" cy="269504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F99B2E7-F37E-A36F-9658-6BCC8E6F5A5F}"/>
                </a:ext>
              </a:extLst>
            </p:cNvPr>
            <p:cNvSpPr txBox="1"/>
            <p:nvPr/>
          </p:nvSpPr>
          <p:spPr>
            <a:xfrm>
              <a:off x="6587090" y="1168207"/>
              <a:ext cx="110733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TLA+ Error </a:t>
              </a:r>
            </a:p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Corpus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93CE1099-7C47-B43E-450A-EA48F4309AE1}"/>
                </a:ext>
              </a:extLst>
            </p:cNvPr>
            <p:cNvCxnSpPr/>
            <p:nvPr/>
          </p:nvCxnSpPr>
          <p:spPr>
            <a:xfrm>
              <a:off x="6134608" y="1257741"/>
              <a:ext cx="0" cy="345176"/>
            </a:xfrm>
            <a:prstGeom prst="line">
              <a:avLst/>
            </a:prstGeom>
            <a:ln w="95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0955B253-0CD2-98FB-95CE-8C85C6B31715}"/>
                </a:ext>
              </a:extLst>
            </p:cNvPr>
            <p:cNvCxnSpPr>
              <a:cxnSpLocks/>
            </p:cNvCxnSpPr>
            <p:nvPr/>
          </p:nvCxnSpPr>
          <p:spPr>
            <a:xfrm>
              <a:off x="6098794" y="2127587"/>
              <a:ext cx="5535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EC90521C-ABB3-3B9B-D027-297D1A38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3689" y="2256793"/>
              <a:ext cx="275122" cy="269462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C869A2AA-19F1-83A6-D1EE-6A7B8BA28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19577" y="1832127"/>
              <a:ext cx="264158" cy="269504"/>
            </a:xfrm>
            <a:prstGeom prst="rect">
              <a:avLst/>
            </a:prstGeom>
          </p:spPr>
        </p:pic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671201F-F5BF-5517-E5B2-17F014CE6A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755" y="2196830"/>
              <a:ext cx="583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>
              <a:extLst>
                <a:ext uri="{FF2B5EF4-FFF2-40B4-BE49-F238E27FC236}">
                  <a16:creationId xmlns:a16="http://schemas.microsoft.com/office/drawing/2014/main" id="{7AFEA8C3-8BA2-F86C-3858-C222C1BCF32A}"/>
                </a:ext>
              </a:extLst>
            </p:cNvPr>
            <p:cNvCxnSpPr>
              <a:cxnSpLocks/>
              <a:stCxn id="82" idx="2"/>
              <a:endCxn id="131" idx="1"/>
            </p:cNvCxnSpPr>
            <p:nvPr/>
          </p:nvCxnSpPr>
          <p:spPr>
            <a:xfrm rot="16200000" flipH="1">
              <a:off x="5618474" y="2405407"/>
              <a:ext cx="522197" cy="4944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B30F52A4-6E03-3F0D-6E78-E9232B9C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788" y="2643907"/>
              <a:ext cx="528925" cy="539630"/>
            </a:xfrm>
            <a:prstGeom prst="rect">
              <a:avLst/>
            </a:prstGeom>
          </p:spPr>
        </p:pic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D421BAA-AB77-FCB5-4C76-6BDF3AA88A63}"/>
                </a:ext>
              </a:extLst>
            </p:cNvPr>
            <p:cNvSpPr txBox="1"/>
            <p:nvPr/>
          </p:nvSpPr>
          <p:spPr>
            <a:xfrm>
              <a:off x="5185907" y="662730"/>
              <a:ext cx="2548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2. Syntax Correction</a:t>
              </a:r>
            </a:p>
          </p:txBody>
        </p:sp>
      </p:grpSp>
      <p:sp>
        <p:nvSpPr>
          <p:cNvPr id="170" name="下箭头 169">
            <a:extLst>
              <a:ext uri="{FF2B5EF4-FFF2-40B4-BE49-F238E27FC236}">
                <a16:creationId xmlns:a16="http://schemas.microsoft.com/office/drawing/2014/main" id="{1FFE5BE5-7504-39FA-2E1D-1E060FC28C17}"/>
              </a:ext>
            </a:extLst>
          </p:cNvPr>
          <p:cNvSpPr/>
          <p:nvPr/>
        </p:nvSpPr>
        <p:spPr>
          <a:xfrm>
            <a:off x="6179961" y="3042426"/>
            <a:ext cx="393939" cy="335666"/>
          </a:xfrm>
          <a:prstGeom prst="downArrow">
            <a:avLst/>
          </a:prstGeom>
          <a:solidFill>
            <a:srgbClr val="4A90E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D11FBDB8-1A5F-D0CC-4B14-0E5EF40A991A}"/>
              </a:ext>
            </a:extLst>
          </p:cNvPr>
          <p:cNvSpPr/>
          <p:nvPr/>
        </p:nvSpPr>
        <p:spPr>
          <a:xfrm>
            <a:off x="5007050" y="3363945"/>
            <a:ext cx="2817436" cy="317225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D16F2A24-6261-63E4-3EB4-C8D5EBF860C8}"/>
              </a:ext>
            </a:extLst>
          </p:cNvPr>
          <p:cNvGrpSpPr/>
          <p:nvPr/>
        </p:nvGrpSpPr>
        <p:grpSpPr>
          <a:xfrm>
            <a:off x="5267290" y="4036124"/>
            <a:ext cx="2293081" cy="590671"/>
            <a:chOff x="8070592" y="2036999"/>
            <a:chExt cx="1777459" cy="1856484"/>
          </a:xfrm>
        </p:grpSpPr>
        <p:sp>
          <p:nvSpPr>
            <p:cNvPr id="180" name="任意形状 179">
              <a:extLst>
                <a:ext uri="{FF2B5EF4-FFF2-40B4-BE49-F238E27FC236}">
                  <a16:creationId xmlns:a16="http://schemas.microsoft.com/office/drawing/2014/main" id="{5CB81729-05F5-9807-C18B-1D7CF78EA9AA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174" name="三角形 173">
              <a:extLst>
                <a:ext uri="{FF2B5EF4-FFF2-40B4-BE49-F238E27FC236}">
                  <a16:creationId xmlns:a16="http://schemas.microsoft.com/office/drawing/2014/main" id="{D210EE34-2F9C-26C9-9226-30EB5D931243}"/>
                </a:ext>
              </a:extLst>
            </p:cNvPr>
            <p:cNvSpPr/>
            <p:nvPr/>
          </p:nvSpPr>
          <p:spPr>
            <a:xfrm rot="12099233">
              <a:off x="9429744" y="2337137"/>
              <a:ext cx="408762" cy="526756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DC9D07A-5D83-D335-6901-538CCA2D1174}"/>
              </a:ext>
            </a:extLst>
          </p:cNvPr>
          <p:cNvSpPr txBox="1"/>
          <p:nvPr/>
        </p:nvSpPr>
        <p:spPr>
          <a:xfrm>
            <a:off x="5452484" y="4063588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Action_2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85" name="三角形 184">
            <a:extLst>
              <a:ext uri="{FF2B5EF4-FFF2-40B4-BE49-F238E27FC236}">
                <a16:creationId xmlns:a16="http://schemas.microsoft.com/office/drawing/2014/main" id="{AE8F1065-E237-C303-6D2A-6397A46C915D}"/>
              </a:ext>
            </a:extLst>
          </p:cNvPr>
          <p:cNvSpPr/>
          <p:nvPr/>
        </p:nvSpPr>
        <p:spPr>
          <a:xfrm rot="5400000">
            <a:off x="5366212" y="4185232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6" name="下箭头 185">
            <a:extLst>
              <a:ext uri="{FF2B5EF4-FFF2-40B4-BE49-F238E27FC236}">
                <a16:creationId xmlns:a16="http://schemas.microsoft.com/office/drawing/2014/main" id="{ECAE6990-9726-96A8-108E-C0875C27D995}"/>
              </a:ext>
            </a:extLst>
          </p:cNvPr>
          <p:cNvSpPr/>
          <p:nvPr/>
        </p:nvSpPr>
        <p:spPr>
          <a:xfrm>
            <a:off x="6153869" y="4672792"/>
            <a:ext cx="393939" cy="335666"/>
          </a:xfrm>
          <a:prstGeom prst="downArrow">
            <a:avLst/>
          </a:prstGeom>
          <a:solidFill>
            <a:srgbClr val="F57C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6C0DD79-9C63-70C5-21CF-385969C14557}"/>
              </a:ext>
            </a:extLst>
          </p:cNvPr>
          <p:cNvSpPr/>
          <p:nvPr/>
        </p:nvSpPr>
        <p:spPr>
          <a:xfrm>
            <a:off x="5267290" y="5044438"/>
            <a:ext cx="2257984" cy="10351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CE14F9EE-FA60-0275-A972-348E04306754}"/>
              </a:ext>
            </a:extLst>
          </p:cNvPr>
          <p:cNvSpPr txBox="1"/>
          <p:nvPr/>
        </p:nvSpPr>
        <p:spPr>
          <a:xfrm>
            <a:off x="5437988" y="6135420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Executable Spec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4B2FFFEA-24C5-36BB-B329-AB651F91AF0E}"/>
              </a:ext>
            </a:extLst>
          </p:cNvPr>
          <p:cNvSpPr txBox="1"/>
          <p:nvPr/>
        </p:nvSpPr>
        <p:spPr>
          <a:xfrm>
            <a:off x="5462433" y="5079146"/>
            <a:ext cx="221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pc’ = Action_2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stack’ = &lt;&lt;</a:t>
            </a:r>
            <a:r>
              <a:rPr kumimoji="1" lang="en-US" altLang="zh-CN" sz="1400" dirty="0" err="1">
                <a:latin typeface="Cambria" panose="02040503050406030204" pitchFamily="18" charset="0"/>
              </a:rPr>
              <a:t>args</a:t>
            </a:r>
            <a:r>
              <a:rPr kumimoji="1" lang="en-US" altLang="zh-CN" sz="1400" dirty="0">
                <a:latin typeface="Cambria" panose="02040503050406030204" pitchFamily="18" charset="0"/>
              </a:rPr>
              <a:t>…&gt;&gt;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UNCHANEGD …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0" name="三角形 189">
            <a:extLst>
              <a:ext uri="{FF2B5EF4-FFF2-40B4-BE49-F238E27FC236}">
                <a16:creationId xmlns:a16="http://schemas.microsoft.com/office/drawing/2014/main" id="{58A71999-5DF1-1AFC-784A-8C022FED0DFB}"/>
              </a:ext>
            </a:extLst>
          </p:cNvPr>
          <p:cNvSpPr/>
          <p:nvPr/>
        </p:nvSpPr>
        <p:spPr>
          <a:xfrm rot="5400000">
            <a:off x="5366212" y="5209576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B52B0269-1867-5ED5-D1BF-A85D854D6CFC}"/>
              </a:ext>
            </a:extLst>
          </p:cNvPr>
          <p:cNvSpPr txBox="1"/>
          <p:nvPr/>
        </p:nvSpPr>
        <p:spPr>
          <a:xfrm>
            <a:off x="5094695" y="3517810"/>
            <a:ext cx="273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3. </a:t>
            </a:r>
            <a:r>
              <a:rPr lang="en" altLang="zh-CN" b="1" dirty="0">
                <a:latin typeface="Cambria" panose="02040503050406030204" pitchFamily="18" charset="0"/>
              </a:rPr>
              <a:t>Control Flow Analysis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1EFDB6C-1815-587F-CF29-8972FDAFCE6C}"/>
              </a:ext>
            </a:extLst>
          </p:cNvPr>
          <p:cNvSpPr txBox="1"/>
          <p:nvPr/>
        </p:nvSpPr>
        <p:spPr>
          <a:xfrm>
            <a:off x="6573855" y="2468301"/>
            <a:ext cx="112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b="1" dirty="0" err="1">
                <a:latin typeface="Cambria" panose="02040503050406030204" pitchFamily="18" charset="0"/>
              </a:rPr>
              <a:t>Compilable</a:t>
            </a:r>
            <a:endParaRPr lang="en" altLang="zh-CN" sz="1400" b="1" dirty="0">
              <a:latin typeface="Cambria" panose="02040503050406030204" pitchFamily="18" charset="0"/>
            </a:endParaRPr>
          </a:p>
          <a:p>
            <a:r>
              <a:rPr lang="en" altLang="zh-CN" sz="1400" b="1" dirty="0">
                <a:latin typeface="Cambria" panose="02040503050406030204" pitchFamily="18" charset="0"/>
              </a:rPr>
              <a:t>Spec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A03EE278-F8FF-031D-C1D5-9F3817660AEF}"/>
              </a:ext>
            </a:extLst>
          </p:cNvPr>
          <p:cNvSpPr/>
          <p:nvPr/>
        </p:nvSpPr>
        <p:spPr>
          <a:xfrm>
            <a:off x="8544695" y="331050"/>
            <a:ext cx="3107445" cy="2431023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CB3CAA38-C5E0-923A-C6D9-188CCE991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147" y="1390277"/>
            <a:ext cx="568283" cy="579784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AE44CBAC-335A-EED1-A3F7-08F198501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288" y="1729042"/>
            <a:ext cx="466437" cy="394978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0BFE66EC-BBEC-FE44-38A3-C855709B37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0631" y="1452541"/>
            <a:ext cx="553506" cy="531489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2060D321-5292-2D00-3352-49143CDB77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491" y="2164754"/>
            <a:ext cx="264158" cy="269504"/>
          </a:xfrm>
          <a:prstGeom prst="rect">
            <a:avLst/>
          </a:prstGeom>
        </p:spPr>
      </p:pic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523E5574-8B8A-47D5-FEC3-6D3FAD4AD0EA}"/>
              </a:ext>
            </a:extLst>
          </p:cNvPr>
          <p:cNvCxnSpPr>
            <a:cxnSpLocks/>
          </p:cNvCxnSpPr>
          <p:nvPr/>
        </p:nvCxnSpPr>
        <p:spPr>
          <a:xfrm>
            <a:off x="9881726" y="1706123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B8E60587-2570-7F3A-668B-372C3E755C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6621" y="1835329"/>
            <a:ext cx="275122" cy="269462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A442299A-4E80-264C-2A67-91BE1BD9AE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2509" y="1410663"/>
            <a:ext cx="264158" cy="269504"/>
          </a:xfrm>
          <a:prstGeom prst="rect">
            <a:avLst/>
          </a:prstGeom>
        </p:spPr>
      </p:pic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6FE0CA02-C988-E104-DC9F-410D175819B4}"/>
              </a:ext>
            </a:extLst>
          </p:cNvPr>
          <p:cNvCxnSpPr>
            <a:cxnSpLocks/>
          </p:cNvCxnSpPr>
          <p:nvPr/>
        </p:nvCxnSpPr>
        <p:spPr>
          <a:xfrm flipH="1">
            <a:off x="9842687" y="1775366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59E71C50-B9D4-7EFE-4DA5-357FC1A46E88}"/>
              </a:ext>
            </a:extLst>
          </p:cNvPr>
          <p:cNvCxnSpPr>
            <a:cxnSpLocks/>
            <a:stCxn id="194" idx="2"/>
            <a:endCxn id="210" idx="1"/>
          </p:cNvCxnSpPr>
          <p:nvPr/>
        </p:nvCxnSpPr>
        <p:spPr>
          <a:xfrm rot="16200000" flipH="1">
            <a:off x="9401406" y="1983943"/>
            <a:ext cx="522197" cy="4944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图片 209">
            <a:extLst>
              <a:ext uri="{FF2B5EF4-FFF2-40B4-BE49-F238E27FC236}">
                <a16:creationId xmlns:a16="http://schemas.microsoft.com/office/drawing/2014/main" id="{A64411AE-AF50-DA34-98E3-10EA5FD3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720" y="2222443"/>
            <a:ext cx="528925" cy="539630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56270D6D-6F92-A3EE-0954-8CD7E2FA6BA9}"/>
              </a:ext>
            </a:extLst>
          </p:cNvPr>
          <p:cNvSpPr txBox="1"/>
          <p:nvPr/>
        </p:nvSpPr>
        <p:spPr>
          <a:xfrm>
            <a:off x="8673898" y="383192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4. Runtime Correction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1085486-BB1B-2194-4048-77BFCEE7005A}"/>
              </a:ext>
            </a:extLst>
          </p:cNvPr>
          <p:cNvSpPr txBox="1"/>
          <p:nvPr/>
        </p:nvSpPr>
        <p:spPr>
          <a:xfrm>
            <a:off x="10367047" y="229950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100" b="1" dirty="0">
                <a:latin typeface="Cambria" panose="02040503050406030204" pitchFamily="18" charset="0"/>
              </a:rPr>
              <a:t>Model</a:t>
            </a:r>
            <a:r>
              <a:rPr lang="en-US" altLang="zh-CN" sz="1100" b="1" dirty="0">
                <a:latin typeface="Cambria" panose="02040503050406030204" pitchFamily="18" charset="0"/>
              </a:rPr>
              <a:t>-</a:t>
            </a:r>
            <a:r>
              <a:rPr lang="en" altLang="zh-CN" sz="1100" b="1" dirty="0">
                <a:latin typeface="Cambria" panose="02040503050406030204" pitchFamily="18" charset="0"/>
              </a:rPr>
              <a:t>checkable</a:t>
            </a:r>
          </a:p>
          <a:p>
            <a:r>
              <a:rPr lang="en" altLang="zh-CN" sz="1100" b="1" dirty="0">
                <a:latin typeface="Cambria" panose="02040503050406030204" pitchFamily="18" charset="0"/>
              </a:rPr>
              <a:t>Spec</a:t>
            </a:r>
            <a:endParaRPr kumimoji="1" lang="zh-CN" altLang="en-US" sz="1100" dirty="0">
              <a:latin typeface="Cambria" panose="02040503050406030204" pitchFamily="18" charset="0"/>
            </a:endParaRP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FA6C14E0-A379-C03C-F17D-D355D7C191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4055" y="1559799"/>
            <a:ext cx="291323" cy="2913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DC6E3C8C-E7CF-AFEC-E05D-5340776DE1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4055" y="880425"/>
            <a:ext cx="291323" cy="291323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3BD73982-1EDC-8F2E-C554-AA0FC847EF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147" y="760341"/>
            <a:ext cx="553506" cy="531489"/>
          </a:xfrm>
          <a:prstGeom prst="rect">
            <a:avLst/>
          </a:prstGeom>
        </p:spPr>
      </p:pic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45FDF056-6400-B3CB-E826-29AAEEFD6EC8}"/>
              </a:ext>
            </a:extLst>
          </p:cNvPr>
          <p:cNvCxnSpPr>
            <a:cxnSpLocks/>
          </p:cNvCxnSpPr>
          <p:nvPr/>
        </p:nvCxnSpPr>
        <p:spPr>
          <a:xfrm>
            <a:off x="9803899" y="101617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片 222">
            <a:extLst>
              <a:ext uri="{FF2B5EF4-FFF2-40B4-BE49-F238E27FC236}">
                <a16:creationId xmlns:a16="http://schemas.microsoft.com/office/drawing/2014/main" id="{7E59C0BE-32E1-75C3-B2AF-4F0E39E412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0903" y="775760"/>
            <a:ext cx="428473" cy="428473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3249B2A6-EAE5-5387-51D2-701DD066D0F9}"/>
              </a:ext>
            </a:extLst>
          </p:cNvPr>
          <p:cNvSpPr txBox="1"/>
          <p:nvPr/>
        </p:nvSpPr>
        <p:spPr>
          <a:xfrm>
            <a:off x="10932192" y="786260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.</a:t>
            </a:r>
            <a:r>
              <a:rPr kumimoji="1" lang="en-US" altLang="zh-CN" dirty="0" err="1">
                <a:latin typeface="Cambria" panose="02040503050406030204" pitchFamily="18" charset="0"/>
              </a:rPr>
              <a:t>cfg</a:t>
            </a:r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A881D81-2401-A651-56B1-2734C1E8F1D8}"/>
              </a:ext>
            </a:extLst>
          </p:cNvPr>
          <p:cNvSpPr txBox="1"/>
          <p:nvPr/>
        </p:nvSpPr>
        <p:spPr>
          <a:xfrm>
            <a:off x="9699430" y="757940"/>
            <a:ext cx="79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generate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89E1BBFB-404E-55E0-72C8-35A64869DFC4}"/>
              </a:ext>
            </a:extLst>
          </p:cNvPr>
          <p:cNvSpPr/>
          <p:nvPr/>
        </p:nvSpPr>
        <p:spPr>
          <a:xfrm>
            <a:off x="8565266" y="3027640"/>
            <a:ext cx="3102119" cy="2432846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F22675A8-C5DB-382F-DD0F-9AE606B55B5B}"/>
              </a:ext>
            </a:extLst>
          </p:cNvPr>
          <p:cNvGrpSpPr/>
          <p:nvPr/>
        </p:nvGrpSpPr>
        <p:grpSpPr>
          <a:xfrm>
            <a:off x="10100888" y="4667490"/>
            <a:ext cx="460056" cy="343743"/>
            <a:chOff x="10467120" y="5556199"/>
            <a:chExt cx="460056" cy="34374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82B0AD57-0ABE-8622-6BAF-9004A78E0B12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84E63FE2-9E9A-140B-AE46-EA3CEA332EFD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D8B3D53-1A3D-2F78-E493-36245494605E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A33AE387-F5BE-4249-312D-0BD3187B20B3}"/>
              </a:ext>
            </a:extLst>
          </p:cNvPr>
          <p:cNvGrpSpPr/>
          <p:nvPr/>
        </p:nvGrpSpPr>
        <p:grpSpPr>
          <a:xfrm>
            <a:off x="9227480" y="5460486"/>
            <a:ext cx="1909584" cy="1137762"/>
            <a:chOff x="391720" y="-14689"/>
            <a:chExt cx="1909584" cy="1137762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DC4827DE-C462-60EC-BE8A-4E35B55ABEBC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277D2F9-49B2-FA42-1DE9-A20CD7D1969D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D03BEBAE-68D8-51D8-14DB-79916AA333B2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Final 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40" name="下箭头 239">
              <a:extLst>
                <a:ext uri="{FF2B5EF4-FFF2-40B4-BE49-F238E27FC236}">
                  <a16:creationId xmlns:a16="http://schemas.microsoft.com/office/drawing/2014/main" id="{BB480B12-C779-D5A5-C493-9D3CFE672B4E}"/>
                </a:ext>
              </a:extLst>
            </p:cNvPr>
            <p:cNvSpPr/>
            <p:nvPr/>
          </p:nvSpPr>
          <p:spPr>
            <a:xfrm>
              <a:off x="1123355" y="-14689"/>
              <a:ext cx="393939" cy="335666"/>
            </a:xfrm>
            <a:prstGeom prst="downArrow">
              <a:avLst/>
            </a:prstGeom>
            <a:solidFill>
              <a:srgbClr val="4A90E2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pic>
        <p:nvPicPr>
          <p:cNvPr id="244" name="图片 243">
            <a:extLst>
              <a:ext uri="{FF2B5EF4-FFF2-40B4-BE49-F238E27FC236}">
                <a16:creationId xmlns:a16="http://schemas.microsoft.com/office/drawing/2014/main" id="{C4D30BD6-34CE-D919-0B6D-A7511DDF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87" y="5961205"/>
            <a:ext cx="543547" cy="543547"/>
          </a:xfrm>
          <a:prstGeom prst="rect">
            <a:avLst/>
          </a:prstGeom>
        </p:spPr>
      </p:pic>
      <p:sp>
        <p:nvSpPr>
          <p:cNvPr id="245" name="下箭头 244">
            <a:extLst>
              <a:ext uri="{FF2B5EF4-FFF2-40B4-BE49-F238E27FC236}">
                <a16:creationId xmlns:a16="http://schemas.microsoft.com/office/drawing/2014/main" id="{7F52C070-B5B1-EB22-3FD2-144B946EF1A3}"/>
              </a:ext>
            </a:extLst>
          </p:cNvPr>
          <p:cNvSpPr/>
          <p:nvPr/>
        </p:nvSpPr>
        <p:spPr>
          <a:xfrm>
            <a:off x="9986222" y="2706422"/>
            <a:ext cx="393939" cy="335666"/>
          </a:xfrm>
          <a:prstGeom prst="downArrow">
            <a:avLst/>
          </a:prstGeom>
          <a:solidFill>
            <a:srgbClr val="4A90E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10604923-B423-01AA-582D-E8FAA9BA1662}"/>
              </a:ext>
            </a:extLst>
          </p:cNvPr>
          <p:cNvSpPr txBox="1"/>
          <p:nvPr/>
        </p:nvSpPr>
        <p:spPr>
          <a:xfrm>
            <a:off x="8859716" y="3014317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5. Trace Validation</a:t>
            </a:r>
          </a:p>
        </p:txBody>
      </p:sp>
      <p:sp>
        <p:nvSpPr>
          <p:cNvPr id="249" name="圆角右箭头 248">
            <a:extLst>
              <a:ext uri="{FF2B5EF4-FFF2-40B4-BE49-F238E27FC236}">
                <a16:creationId xmlns:a16="http://schemas.microsoft.com/office/drawing/2014/main" id="{F4D5F296-6514-DDDF-9704-E52205D1078B}"/>
              </a:ext>
            </a:extLst>
          </p:cNvPr>
          <p:cNvSpPr/>
          <p:nvPr/>
        </p:nvSpPr>
        <p:spPr>
          <a:xfrm>
            <a:off x="3857793" y="942757"/>
            <a:ext cx="923024" cy="853409"/>
          </a:xfrm>
          <a:prstGeom prst="bentArrow">
            <a:avLst>
              <a:gd name="adj1" fmla="val 20275"/>
              <a:gd name="adj2" fmla="val 22723"/>
              <a:gd name="adj3" fmla="val 21456"/>
              <a:gd name="adj4" fmla="val 73158"/>
            </a:avLst>
          </a:prstGeom>
          <a:solidFill>
            <a:srgbClr val="4A90E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A98FF46F-AA07-744F-05EE-22EA032C363D}"/>
              </a:ext>
            </a:extLst>
          </p:cNvPr>
          <p:cNvSpPr txBox="1"/>
          <p:nvPr/>
        </p:nvSpPr>
        <p:spPr>
          <a:xfrm>
            <a:off x="1569317" y="1291345"/>
            <a:ext cx="15933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193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rgbClr val="4A90E2"/>
                </a:solidFill>
                <a:latin typeface="Cambria" panose="02040503050406030204" pitchFamily="18" charset="0"/>
              </a:rPr>
              <a:t>Generator</a:t>
            </a:r>
            <a:endParaRPr kumimoji="1" lang="zh-CN" altLang="en-US" sz="2400" b="1" i="1" dirty="0">
              <a:solidFill>
                <a:srgbClr val="4A90E2"/>
              </a:solidFill>
              <a:latin typeface="Cambria" panose="020405030504060302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C1D83E99-766C-F908-153E-90280AD23A72}"/>
              </a:ext>
            </a:extLst>
          </p:cNvPr>
          <p:cNvSpPr txBox="1"/>
          <p:nvPr/>
        </p:nvSpPr>
        <p:spPr>
          <a:xfrm>
            <a:off x="3792399" y="75479"/>
            <a:ext cx="147489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Validator</a:t>
            </a:r>
            <a:endParaRPr kumimoji="1" lang="zh-CN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BA386788-32D8-915C-496E-97C6D08FD97A}"/>
              </a:ext>
            </a:extLst>
          </p:cNvPr>
          <p:cNvGrpSpPr/>
          <p:nvPr/>
        </p:nvGrpSpPr>
        <p:grpSpPr>
          <a:xfrm>
            <a:off x="8774713" y="3517810"/>
            <a:ext cx="1005022" cy="804046"/>
            <a:chOff x="8070592" y="2036999"/>
            <a:chExt cx="1777459" cy="1856484"/>
          </a:xfrm>
        </p:grpSpPr>
        <p:sp>
          <p:nvSpPr>
            <p:cNvPr id="230" name="任意形状 229">
              <a:extLst>
                <a:ext uri="{FF2B5EF4-FFF2-40B4-BE49-F238E27FC236}">
                  <a16:creationId xmlns:a16="http://schemas.microsoft.com/office/drawing/2014/main" id="{1E500FFE-FF4E-1E3C-5798-88A7A7D8CC59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1" name="三角形 230">
              <a:extLst>
                <a:ext uri="{FF2B5EF4-FFF2-40B4-BE49-F238E27FC236}">
                  <a16:creationId xmlns:a16="http://schemas.microsoft.com/office/drawing/2014/main" id="{1CE4C9C7-CD4F-1F0E-76C8-174F9E328C8A}"/>
                </a:ext>
              </a:extLst>
            </p:cNvPr>
            <p:cNvSpPr/>
            <p:nvPr/>
          </p:nvSpPr>
          <p:spPr>
            <a:xfrm rot="14046011">
              <a:off x="9156719" y="2319015"/>
              <a:ext cx="777954" cy="336471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272" name="任意形状 271">
            <a:extLst>
              <a:ext uri="{FF2B5EF4-FFF2-40B4-BE49-F238E27FC236}">
                <a16:creationId xmlns:a16="http://schemas.microsoft.com/office/drawing/2014/main" id="{70A9FCCE-6302-9B57-F3AE-8AF6DC74EB65}"/>
              </a:ext>
            </a:extLst>
          </p:cNvPr>
          <p:cNvSpPr/>
          <p:nvPr/>
        </p:nvSpPr>
        <p:spPr>
          <a:xfrm>
            <a:off x="7831822" y="1559798"/>
            <a:ext cx="709499" cy="3611955"/>
          </a:xfrm>
          <a:custGeom>
            <a:avLst/>
            <a:gdLst>
              <a:gd name="connsiteX0" fmla="*/ 590032 w 709499"/>
              <a:gd name="connsiteY0" fmla="*/ 0 h 3611955"/>
              <a:gd name="connsiteX1" fmla="*/ 709499 w 709499"/>
              <a:gd name="connsiteY1" fmla="*/ 143552 h 3611955"/>
              <a:gd name="connsiteX2" fmla="*/ 590032 w 709499"/>
              <a:gd name="connsiteY2" fmla="*/ 287104 h 3611955"/>
              <a:gd name="connsiteX3" fmla="*/ 590032 w 709499"/>
              <a:gd name="connsiteY3" fmla="*/ 232717 h 3611955"/>
              <a:gd name="connsiteX4" fmla="*/ 409961 w 709499"/>
              <a:gd name="connsiteY4" fmla="*/ 412788 h 3611955"/>
              <a:gd name="connsiteX5" fmla="*/ 409961 w 709499"/>
              <a:gd name="connsiteY5" fmla="*/ 3112994 h 3611955"/>
              <a:gd name="connsiteX6" fmla="*/ 410213 w 709499"/>
              <a:gd name="connsiteY6" fmla="*/ 3112994 h 3611955"/>
              <a:gd name="connsiteX7" fmla="*/ 410213 w 709499"/>
              <a:gd name="connsiteY7" fmla="*/ 3231885 h 3611955"/>
              <a:gd name="connsiteX8" fmla="*/ 30142 w 709499"/>
              <a:gd name="connsiteY8" fmla="*/ 3611955 h 3611955"/>
              <a:gd name="connsiteX9" fmla="*/ 0 w 709499"/>
              <a:gd name="connsiteY9" fmla="*/ 3611955 h 3611955"/>
              <a:gd name="connsiteX10" fmla="*/ 0 w 709499"/>
              <a:gd name="connsiteY10" fmla="*/ 3432241 h 3611955"/>
              <a:gd name="connsiteX11" fmla="*/ 30142 w 709499"/>
              <a:gd name="connsiteY11" fmla="*/ 3432241 h 3611955"/>
              <a:gd name="connsiteX12" fmla="*/ 230498 w 709499"/>
              <a:gd name="connsiteY12" fmla="*/ 3231885 h 3611955"/>
              <a:gd name="connsiteX13" fmla="*/ 230498 w 709499"/>
              <a:gd name="connsiteY13" fmla="*/ 3112994 h 3611955"/>
              <a:gd name="connsiteX14" fmla="*/ 231630 w 709499"/>
              <a:gd name="connsiteY14" fmla="*/ 3112994 h 3611955"/>
              <a:gd name="connsiteX15" fmla="*/ 231630 w 709499"/>
              <a:gd name="connsiteY15" fmla="*/ 412788 h 3611955"/>
              <a:gd name="connsiteX16" fmla="*/ 590032 w 709499"/>
              <a:gd name="connsiteY16" fmla="*/ 54386 h 361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9499" h="3611955">
                <a:moveTo>
                  <a:pt x="590032" y="0"/>
                </a:moveTo>
                <a:lnTo>
                  <a:pt x="709499" y="143552"/>
                </a:lnTo>
                <a:lnTo>
                  <a:pt x="590032" y="287104"/>
                </a:lnTo>
                <a:lnTo>
                  <a:pt x="590032" y="232717"/>
                </a:lnTo>
                <a:cubicBezTo>
                  <a:pt x="490582" y="232717"/>
                  <a:pt x="409961" y="313338"/>
                  <a:pt x="409961" y="412788"/>
                </a:cubicBezTo>
                <a:lnTo>
                  <a:pt x="409961" y="3112994"/>
                </a:lnTo>
                <a:lnTo>
                  <a:pt x="410213" y="3112994"/>
                </a:lnTo>
                <a:lnTo>
                  <a:pt x="410213" y="3231885"/>
                </a:lnTo>
                <a:cubicBezTo>
                  <a:pt x="410213" y="3441792"/>
                  <a:pt x="240050" y="3611955"/>
                  <a:pt x="30142" y="3611955"/>
                </a:cubicBezTo>
                <a:lnTo>
                  <a:pt x="0" y="3611955"/>
                </a:lnTo>
                <a:lnTo>
                  <a:pt x="0" y="3432241"/>
                </a:lnTo>
                <a:lnTo>
                  <a:pt x="30142" y="3432241"/>
                </a:lnTo>
                <a:cubicBezTo>
                  <a:pt x="140796" y="3432241"/>
                  <a:pt x="230498" y="3342539"/>
                  <a:pt x="230498" y="3231885"/>
                </a:cubicBezTo>
                <a:lnTo>
                  <a:pt x="230498" y="3112994"/>
                </a:lnTo>
                <a:lnTo>
                  <a:pt x="231630" y="3112994"/>
                </a:lnTo>
                <a:lnTo>
                  <a:pt x="231630" y="412788"/>
                </a:lnTo>
                <a:cubicBezTo>
                  <a:pt x="231630" y="214848"/>
                  <a:pt x="392092" y="54386"/>
                  <a:pt x="590032" y="54386"/>
                </a:cubicBezTo>
                <a:close/>
              </a:path>
            </a:pathLst>
          </a:custGeom>
          <a:solidFill>
            <a:srgbClr val="4A90E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3ECD66B7-30FE-D929-1287-A2C59C7E5BD9}"/>
              </a:ext>
            </a:extLst>
          </p:cNvPr>
          <p:cNvSpPr/>
          <p:nvPr/>
        </p:nvSpPr>
        <p:spPr>
          <a:xfrm>
            <a:off x="9979701" y="3502864"/>
            <a:ext cx="1549001" cy="883548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94C7B3E5-8270-4CB3-7C9E-5641348112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334864"/>
            <a:ext cx="320175" cy="32017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E539A9A3-4610-BACA-9394-141367F29E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405393"/>
            <a:ext cx="320175" cy="320175"/>
          </a:xfrm>
          <a:prstGeom prst="rect">
            <a:avLst/>
          </a:prstGeom>
        </p:spPr>
      </p:pic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94E5E4A7-A30F-C033-5089-00FA1E415B82}"/>
              </a:ext>
            </a:extLst>
          </p:cNvPr>
          <p:cNvGrpSpPr/>
          <p:nvPr/>
        </p:nvGrpSpPr>
        <p:grpSpPr>
          <a:xfrm>
            <a:off x="9959446" y="4433176"/>
            <a:ext cx="1138272" cy="578057"/>
            <a:chOff x="9788904" y="5321885"/>
            <a:chExt cx="1138272" cy="578057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8E2D3C7A-2C7F-0115-2385-07A97310CC55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B6036956-1EB9-32F5-10C3-E3640F078A8E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A856732-69E9-4B81-2042-126974F5AEA4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1F4D53B9-79DF-8AA6-24B5-05B80A9D94C7}"/>
                </a:ext>
              </a:extLst>
            </p:cNvPr>
            <p:cNvSpPr txBox="1"/>
            <p:nvPr/>
          </p:nvSpPr>
          <p:spPr>
            <a:xfrm>
              <a:off x="9788904" y="5321885"/>
              <a:ext cx="581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mbria" panose="02040503050406030204" pitchFamily="18" charset="0"/>
                </a:rPr>
                <a:t>traces</a:t>
              </a:r>
              <a:endParaRPr kumimoji="1" lang="zh-CN" altLang="en-US" sz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7" name="文本框 286">
            <a:extLst>
              <a:ext uri="{FF2B5EF4-FFF2-40B4-BE49-F238E27FC236}">
                <a16:creationId xmlns:a16="http://schemas.microsoft.com/office/drawing/2014/main" id="{7261550E-4E91-267A-CC64-BEB99CD5D9EC}"/>
              </a:ext>
            </a:extLst>
          </p:cNvPr>
          <p:cNvSpPr txBox="1"/>
          <p:nvPr/>
        </p:nvSpPr>
        <p:spPr>
          <a:xfrm>
            <a:off x="11148873" y="465286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…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114B4EC4-4E9B-A92D-9D85-1B3B1EBCF36A}"/>
              </a:ext>
            </a:extLst>
          </p:cNvPr>
          <p:cNvSpPr txBox="1"/>
          <p:nvPr/>
        </p:nvSpPr>
        <p:spPr>
          <a:xfrm>
            <a:off x="10311743" y="3469242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System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05" name="任意形状 304">
            <a:extLst>
              <a:ext uri="{FF2B5EF4-FFF2-40B4-BE49-F238E27FC236}">
                <a16:creationId xmlns:a16="http://schemas.microsoft.com/office/drawing/2014/main" id="{C6789526-9B27-44AE-3D30-91BE74D38368}"/>
              </a:ext>
            </a:extLst>
          </p:cNvPr>
          <p:cNvSpPr/>
          <p:nvPr/>
        </p:nvSpPr>
        <p:spPr>
          <a:xfrm>
            <a:off x="10020111" y="3813109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6" name="任意形状 305">
            <a:extLst>
              <a:ext uri="{FF2B5EF4-FFF2-40B4-BE49-F238E27FC236}">
                <a16:creationId xmlns:a16="http://schemas.microsoft.com/office/drawing/2014/main" id="{D5077085-7ED7-6A08-D45C-869CAE28725A}"/>
              </a:ext>
            </a:extLst>
          </p:cNvPr>
          <p:cNvSpPr/>
          <p:nvPr/>
        </p:nvSpPr>
        <p:spPr>
          <a:xfrm>
            <a:off x="10031598" y="4101351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CCE90D71-D815-33DB-CA4D-95F6E444D57C}"/>
              </a:ext>
            </a:extLst>
          </p:cNvPr>
          <p:cNvSpPr txBox="1"/>
          <p:nvPr/>
        </p:nvSpPr>
        <p:spPr>
          <a:xfrm>
            <a:off x="10148395" y="37709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Instrumentation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DF9EF10E-7C68-6C0E-1E3D-B34E71F268ED}"/>
              </a:ext>
            </a:extLst>
          </p:cNvPr>
          <p:cNvSpPr txBox="1"/>
          <p:nvPr/>
        </p:nvSpPr>
        <p:spPr>
          <a:xfrm>
            <a:off x="10405835" y="405303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Harness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324C22AC-BBA8-4C27-330F-C2280A73D6D6}"/>
              </a:ext>
            </a:extLst>
          </p:cNvPr>
          <p:cNvGrpSpPr/>
          <p:nvPr/>
        </p:nvGrpSpPr>
        <p:grpSpPr>
          <a:xfrm>
            <a:off x="8798153" y="4726047"/>
            <a:ext cx="954107" cy="322297"/>
            <a:chOff x="8810954" y="4838355"/>
            <a:chExt cx="954107" cy="322297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F646FA0F-D0DF-24DE-A0BF-E45B6CB7BD4A}"/>
                </a:ext>
              </a:extLst>
            </p:cNvPr>
            <p:cNvSpPr/>
            <p:nvPr/>
          </p:nvSpPr>
          <p:spPr>
            <a:xfrm>
              <a:off x="8845217" y="4838355"/>
              <a:ext cx="885582" cy="322297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5649F761-2CC1-CF7B-2595-E4652222E3E9}"/>
                </a:ext>
              </a:extLst>
            </p:cNvPr>
            <p:cNvSpPr txBox="1"/>
            <p:nvPr/>
          </p:nvSpPr>
          <p:spPr>
            <a:xfrm>
              <a:off x="8810954" y="483843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ambria" panose="02040503050406030204" pitchFamily="18" charset="0"/>
                </a:rPr>
                <a:t>specTrace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C5C37D72-D6CD-1962-9311-E75D550056BF}"/>
              </a:ext>
            </a:extLst>
          </p:cNvPr>
          <p:cNvCxnSpPr>
            <a:cxnSpLocks/>
          </p:cNvCxnSpPr>
          <p:nvPr/>
        </p:nvCxnSpPr>
        <p:spPr>
          <a:xfrm>
            <a:off x="9805947" y="4865887"/>
            <a:ext cx="2528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箭头连接符 316">
            <a:extLst>
              <a:ext uri="{FF2B5EF4-FFF2-40B4-BE49-F238E27FC236}">
                <a16:creationId xmlns:a16="http://schemas.microsoft.com/office/drawing/2014/main" id="{957EA330-2293-04A9-1F26-2F957572D066}"/>
              </a:ext>
            </a:extLst>
          </p:cNvPr>
          <p:cNvCxnSpPr>
            <a:cxnSpLocks/>
          </p:cNvCxnSpPr>
          <p:nvPr/>
        </p:nvCxnSpPr>
        <p:spPr>
          <a:xfrm flipH="1">
            <a:off x="9766908" y="4935130"/>
            <a:ext cx="2400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8A604AA3-8487-564D-03EE-2816DA429E1D}"/>
              </a:ext>
            </a:extLst>
          </p:cNvPr>
          <p:cNvSpPr txBox="1"/>
          <p:nvPr/>
        </p:nvSpPr>
        <p:spPr>
          <a:xfrm>
            <a:off x="8787092" y="348609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Spec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23" name="任意形状 322">
            <a:extLst>
              <a:ext uri="{FF2B5EF4-FFF2-40B4-BE49-F238E27FC236}">
                <a16:creationId xmlns:a16="http://schemas.microsoft.com/office/drawing/2014/main" id="{7F9701CA-0E88-5823-EED0-EC2A3444220C}"/>
              </a:ext>
            </a:extLst>
          </p:cNvPr>
          <p:cNvSpPr/>
          <p:nvPr/>
        </p:nvSpPr>
        <p:spPr>
          <a:xfrm>
            <a:off x="8796920" y="3819237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17B3CF53-E4B4-4DC9-0C46-66B024FF0C58}"/>
              </a:ext>
            </a:extLst>
          </p:cNvPr>
          <p:cNvSpPr txBox="1"/>
          <p:nvPr/>
        </p:nvSpPr>
        <p:spPr>
          <a:xfrm>
            <a:off x="8804843" y="3784302"/>
            <a:ext cx="92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State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prstClr val="black"/>
                </a:solidFill>
                <a:latin typeface="Cambria" panose="02040503050406030204" pitchFamily="18" charset="0"/>
                <a:ea typeface="等线" panose="02010600030101010101" pitchFamily="2" charset="-122"/>
              </a:rPr>
              <a:t>Space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EEDC6789-0436-3865-5690-6059FAF8B97E}"/>
              </a:ext>
            </a:extLst>
          </p:cNvPr>
          <p:cNvSpPr txBox="1"/>
          <p:nvPr/>
        </p:nvSpPr>
        <p:spPr>
          <a:xfrm>
            <a:off x="9179254" y="5067677"/>
            <a:ext cx="191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Consistency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326" name="任意形状 325">
            <a:extLst>
              <a:ext uri="{FF2B5EF4-FFF2-40B4-BE49-F238E27FC236}">
                <a16:creationId xmlns:a16="http://schemas.microsoft.com/office/drawing/2014/main" id="{AE6E3167-991D-B1FF-10EB-5A9A8E06401F}"/>
              </a:ext>
            </a:extLst>
          </p:cNvPr>
          <p:cNvSpPr/>
          <p:nvPr/>
        </p:nvSpPr>
        <p:spPr>
          <a:xfrm>
            <a:off x="8804843" y="4063588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58DE8425-AC6D-8F2A-BBD6-2CDF8F76A9E0}"/>
              </a:ext>
            </a:extLst>
          </p:cNvPr>
          <p:cNvSpPr txBox="1"/>
          <p:nvPr/>
        </p:nvSpPr>
        <p:spPr>
          <a:xfrm>
            <a:off x="9058058" y="4026365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Inv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FF4879CF-B4CD-14DC-8B7A-B1B13884C863}"/>
              </a:ext>
            </a:extLst>
          </p:cNvPr>
          <p:cNvCxnSpPr>
            <a:cxnSpLocks/>
          </p:cNvCxnSpPr>
          <p:nvPr/>
        </p:nvCxnSpPr>
        <p:spPr>
          <a:xfrm flipV="1">
            <a:off x="8994296" y="4386412"/>
            <a:ext cx="0" cy="28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>
            <a:extLst>
              <a:ext uri="{FF2B5EF4-FFF2-40B4-BE49-F238E27FC236}">
                <a16:creationId xmlns:a16="http://schemas.microsoft.com/office/drawing/2014/main" id="{C0201F04-F8AB-48F2-6FBA-5005A9A33936}"/>
              </a:ext>
            </a:extLst>
          </p:cNvPr>
          <p:cNvSpPr txBox="1"/>
          <p:nvPr/>
        </p:nvSpPr>
        <p:spPr>
          <a:xfrm>
            <a:off x="9259678" y="4389703"/>
            <a:ext cx="593432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kumimoji="1" lang="en-US" altLang="zh-CN" sz="1200" dirty="0">
                <a:latin typeface="Cambria" panose="02040503050406030204" pitchFamily="18" charset="0"/>
              </a:rPr>
              <a:t>Model</a:t>
            </a:r>
          </a:p>
          <a:p>
            <a:r>
              <a:rPr kumimoji="1" lang="en-US" altLang="zh-CN" sz="1200" dirty="0">
                <a:latin typeface="Cambria" panose="02040503050406030204" pitchFamily="18" charset="0"/>
              </a:rPr>
              <a:t>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3686ACB1-1361-3345-A9D0-E10D829FEA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41248" y="4384693"/>
            <a:ext cx="289379" cy="2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615</Words>
  <Application>Microsoft Macintosh PowerPoint</Application>
  <PresentationFormat>宽屏</PresentationFormat>
  <Paragraphs>217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潜 程</dc:creator>
  <cp:lastModifiedBy>潜 程</cp:lastModifiedBy>
  <cp:revision>23</cp:revision>
  <dcterms:created xsi:type="dcterms:W3CDTF">2025-06-26T06:59:51Z</dcterms:created>
  <dcterms:modified xsi:type="dcterms:W3CDTF">2025-06-29T02:27:31Z</dcterms:modified>
</cp:coreProperties>
</file>