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Cleaning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Александър Станков</a:t>
            </a:r>
          </a:p>
          <a:p>
            <a:r>
              <a:rPr lang="bg-BG" dirty="0" smtClean="0"/>
              <a:t>Александър </a:t>
            </a:r>
            <a:r>
              <a:rPr lang="bg-BG" dirty="0"/>
              <a:t>Маринов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9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ИДея</a:t>
            </a:r>
            <a:r>
              <a:rPr lang="bg-BG" dirty="0" smtClean="0"/>
              <a:t> за прототип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552" y="2249488"/>
            <a:ext cx="624372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3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Главно тяло и ремарке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085" y="2460878"/>
            <a:ext cx="3057952" cy="2838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005" y="2460878"/>
            <a:ext cx="277216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7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Обяснение на сорс</a:t>
            </a:r>
            <a:r>
              <a:rPr lang="en-US" dirty="0" smtClean="0"/>
              <a:t> </a:t>
            </a:r>
            <a:r>
              <a:rPr lang="bg-BG" dirty="0" smtClean="0"/>
              <a:t>КОД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04" y="2589177"/>
            <a:ext cx="2324424" cy="14289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01" y="2589177"/>
            <a:ext cx="3524742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9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Обяснение на сорс</a:t>
            </a:r>
            <a:r>
              <a:rPr lang="en-US" dirty="0"/>
              <a:t> </a:t>
            </a:r>
            <a:r>
              <a:rPr lang="bg-BG" dirty="0"/>
              <a:t>КОД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55" y="2208298"/>
            <a:ext cx="1222462" cy="354171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73" y="2208298"/>
            <a:ext cx="2076740" cy="1533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73" y="3979154"/>
            <a:ext cx="2133898" cy="1733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92" y="2209447"/>
            <a:ext cx="2381582" cy="1105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92" y="3979154"/>
            <a:ext cx="259116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4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Обяснение на сорс</a:t>
            </a:r>
            <a:r>
              <a:rPr lang="en-US" dirty="0"/>
              <a:t> </a:t>
            </a:r>
            <a:r>
              <a:rPr lang="bg-BG" dirty="0"/>
              <a:t>КОД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04" y="2097088"/>
            <a:ext cx="2629267" cy="12574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28" y="2097088"/>
            <a:ext cx="2457793" cy="1867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28" y="4211467"/>
            <a:ext cx="2448267" cy="1829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04" y="3957774"/>
            <a:ext cx="204816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Бъдещи идеи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Възможност за:</a:t>
            </a:r>
            <a:br>
              <a:rPr lang="bg-BG" dirty="0" smtClean="0"/>
            </a:br>
            <a:r>
              <a:rPr lang="bg-BG" dirty="0" smtClean="0"/>
              <a:t>Следване на светлина</a:t>
            </a:r>
            <a:br>
              <a:rPr lang="bg-BG" dirty="0" smtClean="0"/>
            </a:br>
            <a:r>
              <a:rPr lang="bg-BG" dirty="0" smtClean="0"/>
              <a:t>Ръчно управление с помощта </a:t>
            </a:r>
            <a:r>
              <a:rPr lang="en-US" dirty="0" smtClean="0"/>
              <a:t>Bluetooth </a:t>
            </a:r>
            <a:r>
              <a:rPr lang="bg-BG" dirty="0" smtClean="0"/>
              <a:t>модул</a:t>
            </a:r>
            <a:br>
              <a:rPr lang="bg-BG" dirty="0" smtClean="0"/>
            </a:br>
            <a:r>
              <a:rPr lang="bg-BG" dirty="0" smtClean="0"/>
              <a:t>Следване на човек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61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30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Cleaning Robot</vt:lpstr>
      <vt:lpstr>ИДея за прототип</vt:lpstr>
      <vt:lpstr>Главно тяло и ремарке</vt:lpstr>
      <vt:lpstr>Обяснение на сорс КОД</vt:lpstr>
      <vt:lpstr>Обяснение на сорс КОД</vt:lpstr>
      <vt:lpstr>Обяснение на сорс КОД</vt:lpstr>
      <vt:lpstr>Бъдещи идеи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Robot</dc:title>
  <dc:creator>ADMIN</dc:creator>
  <cp:lastModifiedBy>ADMIN</cp:lastModifiedBy>
  <cp:revision>3</cp:revision>
  <dcterms:created xsi:type="dcterms:W3CDTF">2020-07-11T07:21:13Z</dcterms:created>
  <dcterms:modified xsi:type="dcterms:W3CDTF">2020-07-11T07:39:26Z</dcterms:modified>
</cp:coreProperties>
</file>