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1936eca53_0_7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1936eca53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1936eca53_0_8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1936eca53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1936eca53_0_8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1936eca53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18500" y="2168225"/>
            <a:ext cx="5307000" cy="13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Digital Resume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8575" y="3640700"/>
            <a:ext cx="83829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Артем Мотошкин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1798" l="0" r="11087" t="22790"/>
          <a:stretch/>
        </p:blipFill>
        <p:spPr>
          <a:xfrm>
            <a:off x="1989350" y="533950"/>
            <a:ext cx="5165299" cy="189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Так как это сайт-резюме, основная его цель - привлечь потенциальных работодателей. Целевая аудитория сайта - работодатели в сфере Front-End разработки.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1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Выбрал минималистичный, монохромный дизайн. Добавил VHS эффект на всю страницу и Glitch эффекты на некоторые элементы.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250" y="2157550"/>
            <a:ext cx="5465506" cy="24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проекта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включает в себя три сайта: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Непосредственно сайт-резюме, где нет особо интересных решений,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Менеджер задач по типу Trello, где реализован Drag’n’Drop,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Сайт прогноза погоды на основании GPS координат пользователя, который не работает, так как сервис OpenWeatherMap прекратил поддержку запросов из России.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Достижения и идеи развития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мой взгляд, сайт получился довольно стильным и демонстрирующим навыки во Front-End разработке.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Сайт будет развиваться, как и я в области Web-разработки.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