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19667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94A89BD-33AA-465C-B7CA-DC28E0496804}" type="datetimeFigureOut">
              <a:rPr lang="it-IT" smtClean="0"/>
              <a:t>25/02/2020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21624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118128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2097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396732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806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559329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448805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23395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77547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00355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94A89BD-33AA-465C-B7CA-DC28E0496804}" type="datetimeFigureOut">
              <a:rPr lang="it-IT" smtClean="0"/>
              <a:t>25/02/2020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401770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94A89BD-33AA-465C-B7CA-DC28E0496804}" type="datetimeFigureOut">
              <a:rPr lang="it-IT" smtClean="0"/>
              <a:t>25/02/2020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8425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6820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104373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194A89BD-33AA-465C-B7CA-DC28E0496804}" type="datetimeFigureOut">
              <a:rPr lang="it-IT" smtClean="0"/>
              <a:t>25/02/2020</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133324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94A89BD-33AA-465C-B7CA-DC28E0496804}" type="datetimeFigureOut">
              <a:rPr lang="it-IT" smtClean="0"/>
              <a:t>25/02/2020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79169D3-9546-4ED0-8714-5C73C514DF7C}" type="slidenum">
              <a:rPr lang="it-IT" smtClean="0"/>
              <a:t>‹N›</a:t>
            </a:fld>
            <a:endParaRPr lang="it-IT"/>
          </a:p>
        </p:txBody>
      </p:sp>
    </p:spTree>
    <p:extLst>
      <p:ext uri="{BB962C8B-B14F-4D97-AF65-F5344CB8AC3E}">
        <p14:creationId xmlns:p14="http://schemas.microsoft.com/office/powerpoint/2010/main" val="311126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4A89BD-33AA-465C-B7CA-DC28E0496804}" type="datetimeFigureOut">
              <a:rPr lang="it-IT" smtClean="0"/>
              <a:t>25/02/2020</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9169D3-9546-4ED0-8714-5C73C514DF7C}" type="slidenum">
              <a:rPr lang="it-IT" smtClean="0"/>
              <a:t>‹N›</a:t>
            </a:fld>
            <a:endParaRPr lang="it-IT"/>
          </a:p>
        </p:txBody>
      </p:sp>
    </p:spTree>
    <p:extLst>
      <p:ext uri="{BB962C8B-B14F-4D97-AF65-F5344CB8AC3E}">
        <p14:creationId xmlns:p14="http://schemas.microsoft.com/office/powerpoint/2010/main" val="20262539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ACC2B0-0F07-471A-B581-85A9CB7D4E07}"/>
              </a:ext>
            </a:extLst>
          </p:cNvPr>
          <p:cNvSpPr>
            <a:spLocks noGrp="1"/>
          </p:cNvSpPr>
          <p:nvPr>
            <p:ph type="ctrTitle"/>
          </p:nvPr>
        </p:nvSpPr>
        <p:spPr/>
        <p:txBody>
          <a:bodyPr/>
          <a:lstStyle/>
          <a:p>
            <a:r>
              <a:rPr lang="it-IT" dirty="0" err="1"/>
              <a:t>GymSystem</a:t>
            </a:r>
            <a:endParaRPr lang="it-IT" dirty="0"/>
          </a:p>
        </p:txBody>
      </p:sp>
      <p:sp>
        <p:nvSpPr>
          <p:cNvPr id="3" name="Sottotitolo 2">
            <a:extLst>
              <a:ext uri="{FF2B5EF4-FFF2-40B4-BE49-F238E27FC236}">
                <a16:creationId xmlns:a16="http://schemas.microsoft.com/office/drawing/2014/main" id="{12C69DF3-CE47-4683-ACEF-DD60C6D60B59}"/>
              </a:ext>
            </a:extLst>
          </p:cNvPr>
          <p:cNvSpPr>
            <a:spLocks noGrp="1"/>
          </p:cNvSpPr>
          <p:nvPr>
            <p:ph type="subTitle" idx="1"/>
          </p:nvPr>
        </p:nvSpPr>
        <p:spPr/>
        <p:txBody>
          <a:bodyPr/>
          <a:lstStyle/>
          <a:p>
            <a:r>
              <a:rPr lang="it-IT" dirty="0"/>
              <a:t>Progetto </a:t>
            </a:r>
            <a:r>
              <a:rPr lang="it-IT" dirty="0" err="1"/>
              <a:t>siw</a:t>
            </a:r>
            <a:r>
              <a:rPr lang="it-IT" dirty="0"/>
              <a:t> 2019-2020</a:t>
            </a:r>
          </a:p>
        </p:txBody>
      </p:sp>
      <p:sp>
        <p:nvSpPr>
          <p:cNvPr id="4" name="CasellaDiTesto 3">
            <a:extLst>
              <a:ext uri="{FF2B5EF4-FFF2-40B4-BE49-F238E27FC236}">
                <a16:creationId xmlns:a16="http://schemas.microsoft.com/office/drawing/2014/main" id="{D6754CEA-2E4B-47EB-9CBD-917388DE360D}"/>
              </a:ext>
            </a:extLst>
          </p:cNvPr>
          <p:cNvSpPr txBox="1"/>
          <p:nvPr/>
        </p:nvSpPr>
        <p:spPr>
          <a:xfrm>
            <a:off x="706622" y="648291"/>
            <a:ext cx="3009530" cy="923330"/>
          </a:xfrm>
          <a:prstGeom prst="rect">
            <a:avLst/>
          </a:prstGeom>
          <a:noFill/>
        </p:spPr>
        <p:txBody>
          <a:bodyPr wrap="square" rtlCol="0">
            <a:spAutoFit/>
          </a:bodyPr>
          <a:lstStyle/>
          <a:p>
            <a:r>
              <a:rPr lang="it-IT" dirty="0"/>
              <a:t>Francesco Corigliano</a:t>
            </a:r>
          </a:p>
          <a:p>
            <a:r>
              <a:rPr lang="it-IT" dirty="0"/>
              <a:t>Andrea De Seta</a:t>
            </a:r>
          </a:p>
          <a:p>
            <a:r>
              <a:rPr lang="it-IT" dirty="0"/>
              <a:t>Marco Grande</a:t>
            </a:r>
          </a:p>
        </p:txBody>
      </p:sp>
    </p:spTree>
    <p:extLst>
      <p:ext uri="{BB962C8B-B14F-4D97-AF65-F5344CB8AC3E}">
        <p14:creationId xmlns:p14="http://schemas.microsoft.com/office/powerpoint/2010/main" val="370641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A83B1-EBC4-45C8-A7BF-A4020BEE7A4C}"/>
              </a:ext>
            </a:extLst>
          </p:cNvPr>
          <p:cNvSpPr>
            <a:spLocks noGrp="1"/>
          </p:cNvSpPr>
          <p:nvPr>
            <p:ph type="title"/>
          </p:nvPr>
        </p:nvSpPr>
        <p:spPr/>
        <p:txBody>
          <a:bodyPr/>
          <a:lstStyle/>
          <a:p>
            <a:r>
              <a:rPr lang="it-IT" dirty="0"/>
              <a:t>Breve descrizione</a:t>
            </a:r>
          </a:p>
        </p:txBody>
      </p:sp>
      <p:sp>
        <p:nvSpPr>
          <p:cNvPr id="3" name="Segnaposto contenuto 2">
            <a:extLst>
              <a:ext uri="{FF2B5EF4-FFF2-40B4-BE49-F238E27FC236}">
                <a16:creationId xmlns:a16="http://schemas.microsoft.com/office/drawing/2014/main" id="{52699E12-5D33-4B64-B6AF-9DDB78FCACC7}"/>
              </a:ext>
            </a:extLst>
          </p:cNvPr>
          <p:cNvSpPr>
            <a:spLocks noGrp="1"/>
          </p:cNvSpPr>
          <p:nvPr>
            <p:ph idx="1"/>
          </p:nvPr>
        </p:nvSpPr>
        <p:spPr/>
        <p:txBody>
          <a:bodyPr/>
          <a:lstStyle/>
          <a:p>
            <a:pPr algn="just"/>
            <a:r>
              <a:rPr lang="it-IT" dirty="0" err="1"/>
              <a:t>GymSystem</a:t>
            </a:r>
            <a:r>
              <a:rPr lang="it-IT" dirty="0"/>
              <a:t> consiste in un applicativo web creato per gestire l’organizzazione tenuta all’interno di una palestra. All’interno del sito sono presenti diverse categorie di utenti. L’atleta rappresenta colui che si allena all’interno della palestra, mentre il trainer è colui che tiene un corso, infine gli amministratori si occupano della gestione interna del sito. Il sito permette l’iscrizione anche a nuove persone tramite l’acquisto di un abbonamento con conferimento di una tessera virtuale. La tessera permette l’iscrizione esattamente a tre corsi. Il sito fornisce la possibilità di rilasciare feedback anonimi per garantire una maggiore consapevolezza della qualità nell’insegnamento dei singoli trainer.</a:t>
            </a:r>
          </a:p>
        </p:txBody>
      </p:sp>
    </p:spTree>
    <p:extLst>
      <p:ext uri="{BB962C8B-B14F-4D97-AF65-F5344CB8AC3E}">
        <p14:creationId xmlns:p14="http://schemas.microsoft.com/office/powerpoint/2010/main" val="365602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D81CCE-07C9-4D79-B6F1-52285363322C}"/>
              </a:ext>
            </a:extLst>
          </p:cNvPr>
          <p:cNvSpPr>
            <a:spLocks noGrp="1"/>
          </p:cNvSpPr>
          <p:nvPr>
            <p:ph type="title"/>
          </p:nvPr>
        </p:nvSpPr>
        <p:spPr/>
        <p:txBody>
          <a:bodyPr/>
          <a:lstStyle/>
          <a:p>
            <a:r>
              <a:rPr lang="it-IT" dirty="0"/>
              <a:t>Casi d’uso</a:t>
            </a:r>
          </a:p>
        </p:txBody>
      </p:sp>
      <p:pic>
        <p:nvPicPr>
          <p:cNvPr id="5" name="Segnaposto contenuto 4" descr="Immagine che contiene testo, mappa, disegnando&#10;&#10;Descrizione generata automaticamente">
            <a:extLst>
              <a:ext uri="{FF2B5EF4-FFF2-40B4-BE49-F238E27FC236}">
                <a16:creationId xmlns:a16="http://schemas.microsoft.com/office/drawing/2014/main" id="{2C31AC8D-5865-4F8E-8E6A-59B906D972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1" y="1503759"/>
            <a:ext cx="8620124" cy="5039916"/>
          </a:xfrm>
        </p:spPr>
      </p:pic>
    </p:spTree>
    <p:extLst>
      <p:ext uri="{BB962C8B-B14F-4D97-AF65-F5344CB8AC3E}">
        <p14:creationId xmlns:p14="http://schemas.microsoft.com/office/powerpoint/2010/main" val="9727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A645A3-4AB8-4971-9E77-2ED087E51555}"/>
              </a:ext>
            </a:extLst>
          </p:cNvPr>
          <p:cNvSpPr>
            <a:spLocks noGrp="1"/>
          </p:cNvSpPr>
          <p:nvPr>
            <p:ph type="title"/>
          </p:nvPr>
        </p:nvSpPr>
        <p:spPr/>
        <p:txBody>
          <a:bodyPr/>
          <a:lstStyle/>
          <a:p>
            <a:r>
              <a:rPr lang="it-IT" dirty="0"/>
              <a:t>Caratteristiche admin</a:t>
            </a:r>
          </a:p>
        </p:txBody>
      </p:sp>
      <p:sp>
        <p:nvSpPr>
          <p:cNvPr id="3" name="Segnaposto contenuto 2">
            <a:extLst>
              <a:ext uri="{FF2B5EF4-FFF2-40B4-BE49-F238E27FC236}">
                <a16:creationId xmlns:a16="http://schemas.microsoft.com/office/drawing/2014/main" id="{AA311F8A-1A61-4486-96F2-334F3859AA45}"/>
              </a:ext>
            </a:extLst>
          </p:cNvPr>
          <p:cNvSpPr>
            <a:spLocks noGrp="1"/>
          </p:cNvSpPr>
          <p:nvPr>
            <p:ph idx="1"/>
          </p:nvPr>
        </p:nvSpPr>
        <p:spPr/>
        <p:txBody>
          <a:bodyPr/>
          <a:lstStyle/>
          <a:p>
            <a:r>
              <a:rPr lang="it-IT" dirty="0"/>
              <a:t>Creazione ed eliminazione dei corsi</a:t>
            </a:r>
          </a:p>
          <a:p>
            <a:r>
              <a:rPr lang="it-IT" dirty="0"/>
              <a:t>Registrazione ed eliminazione dei trainer</a:t>
            </a:r>
          </a:p>
          <a:p>
            <a:r>
              <a:rPr lang="it-IT" dirty="0"/>
              <a:t>Assegnazione di un trainer ad un corso</a:t>
            </a:r>
          </a:p>
          <a:p>
            <a:r>
              <a:rPr lang="it-IT" dirty="0"/>
              <a:t>Rimozione di un trainer da un corso</a:t>
            </a:r>
          </a:p>
          <a:p>
            <a:r>
              <a:rPr lang="it-IT" dirty="0"/>
              <a:t>Visualizzazione di richieste da parte dei trainer</a:t>
            </a:r>
          </a:p>
        </p:txBody>
      </p:sp>
    </p:spTree>
    <p:extLst>
      <p:ext uri="{BB962C8B-B14F-4D97-AF65-F5344CB8AC3E}">
        <p14:creationId xmlns:p14="http://schemas.microsoft.com/office/powerpoint/2010/main" val="121362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672EBE-36D6-4364-AD53-694EAECDD2CE}"/>
              </a:ext>
            </a:extLst>
          </p:cNvPr>
          <p:cNvSpPr>
            <a:spLocks noGrp="1"/>
          </p:cNvSpPr>
          <p:nvPr>
            <p:ph type="title"/>
          </p:nvPr>
        </p:nvSpPr>
        <p:spPr/>
        <p:txBody>
          <a:bodyPr/>
          <a:lstStyle/>
          <a:p>
            <a:r>
              <a:rPr lang="it-IT" dirty="0"/>
              <a:t>Caratteristiche trainer</a:t>
            </a:r>
          </a:p>
        </p:txBody>
      </p:sp>
      <p:sp>
        <p:nvSpPr>
          <p:cNvPr id="3" name="Segnaposto contenuto 2">
            <a:extLst>
              <a:ext uri="{FF2B5EF4-FFF2-40B4-BE49-F238E27FC236}">
                <a16:creationId xmlns:a16="http://schemas.microsoft.com/office/drawing/2014/main" id="{358C19C0-5794-414A-AA85-923AE22365E2}"/>
              </a:ext>
            </a:extLst>
          </p:cNvPr>
          <p:cNvSpPr>
            <a:spLocks noGrp="1"/>
          </p:cNvSpPr>
          <p:nvPr>
            <p:ph idx="1"/>
          </p:nvPr>
        </p:nvSpPr>
        <p:spPr/>
        <p:txBody>
          <a:bodyPr/>
          <a:lstStyle/>
          <a:p>
            <a:r>
              <a:rPr lang="it-IT" dirty="0"/>
              <a:t>Proporre modifiche di un corso all’admin</a:t>
            </a:r>
          </a:p>
          <a:p>
            <a:r>
              <a:rPr lang="it-IT" dirty="0"/>
              <a:t>Proporre la creazione di un nuovo corso all’admin</a:t>
            </a:r>
          </a:p>
          <a:p>
            <a:r>
              <a:rPr lang="it-IT" dirty="0"/>
              <a:t>Proporre eliminazione di un corso all’admin</a:t>
            </a:r>
          </a:p>
          <a:p>
            <a:r>
              <a:rPr lang="it-IT" dirty="0"/>
              <a:t>Visualizzare i feedback relativi al proprio corso</a:t>
            </a:r>
          </a:p>
          <a:p>
            <a:endParaRPr lang="it-IT" dirty="0"/>
          </a:p>
        </p:txBody>
      </p:sp>
    </p:spTree>
    <p:extLst>
      <p:ext uri="{BB962C8B-B14F-4D97-AF65-F5344CB8AC3E}">
        <p14:creationId xmlns:p14="http://schemas.microsoft.com/office/powerpoint/2010/main" val="90272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65BAD-6D12-425A-BC32-AEAAFD7A1505}"/>
              </a:ext>
            </a:extLst>
          </p:cNvPr>
          <p:cNvSpPr>
            <a:spLocks noGrp="1"/>
          </p:cNvSpPr>
          <p:nvPr>
            <p:ph type="title"/>
          </p:nvPr>
        </p:nvSpPr>
        <p:spPr/>
        <p:txBody>
          <a:bodyPr/>
          <a:lstStyle/>
          <a:p>
            <a:r>
              <a:rPr lang="it-IT" dirty="0"/>
              <a:t>Caratteristiche atleti</a:t>
            </a:r>
          </a:p>
        </p:txBody>
      </p:sp>
      <p:sp>
        <p:nvSpPr>
          <p:cNvPr id="3" name="Segnaposto contenuto 2">
            <a:extLst>
              <a:ext uri="{FF2B5EF4-FFF2-40B4-BE49-F238E27FC236}">
                <a16:creationId xmlns:a16="http://schemas.microsoft.com/office/drawing/2014/main" id="{D02BD344-4338-495E-B089-19C239DA1FE2}"/>
              </a:ext>
            </a:extLst>
          </p:cNvPr>
          <p:cNvSpPr>
            <a:spLocks noGrp="1"/>
          </p:cNvSpPr>
          <p:nvPr>
            <p:ph idx="1"/>
          </p:nvPr>
        </p:nvSpPr>
        <p:spPr/>
        <p:txBody>
          <a:bodyPr/>
          <a:lstStyle/>
          <a:p>
            <a:r>
              <a:rPr lang="it-IT" dirty="0"/>
              <a:t>Sottoscrizione di un abbonamento tramite una tessera virtuale</a:t>
            </a:r>
          </a:p>
          <a:p>
            <a:r>
              <a:rPr lang="it-IT" dirty="0"/>
              <a:t>La tessera consente di scegliere tre corsi tra quelli disponibili nel sistema</a:t>
            </a:r>
          </a:p>
          <a:p>
            <a:r>
              <a:rPr lang="it-IT" dirty="0"/>
              <a:t>Si possono lasciare dei feedback per ogni corso che si segue</a:t>
            </a:r>
          </a:p>
        </p:txBody>
      </p:sp>
    </p:spTree>
    <p:extLst>
      <p:ext uri="{BB962C8B-B14F-4D97-AF65-F5344CB8AC3E}">
        <p14:creationId xmlns:p14="http://schemas.microsoft.com/office/powerpoint/2010/main" val="32034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8598E-2F6E-40D9-A6DA-3DA3AD618D07}"/>
              </a:ext>
            </a:extLst>
          </p:cNvPr>
          <p:cNvSpPr>
            <a:spLocks noGrp="1"/>
          </p:cNvSpPr>
          <p:nvPr>
            <p:ph type="title"/>
          </p:nvPr>
        </p:nvSpPr>
        <p:spPr/>
        <p:txBody>
          <a:bodyPr/>
          <a:lstStyle/>
          <a:p>
            <a:r>
              <a:rPr lang="it-IT" dirty="0"/>
              <a:t>Schema entità del database</a:t>
            </a:r>
          </a:p>
        </p:txBody>
      </p:sp>
      <p:pic>
        <p:nvPicPr>
          <p:cNvPr id="5" name="Segnaposto contenuto 4" descr="Immagine che contiene screenshot&#10;&#10;Descrizione generata automaticamente">
            <a:extLst>
              <a:ext uri="{FF2B5EF4-FFF2-40B4-BE49-F238E27FC236}">
                <a16:creationId xmlns:a16="http://schemas.microsoft.com/office/drawing/2014/main" id="{D8751BA4-0C18-48C0-AADA-8C04218C0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001" y="2204193"/>
            <a:ext cx="7995997" cy="3684231"/>
          </a:xfrm>
        </p:spPr>
      </p:pic>
    </p:spTree>
    <p:extLst>
      <p:ext uri="{BB962C8B-B14F-4D97-AF65-F5344CB8AC3E}">
        <p14:creationId xmlns:p14="http://schemas.microsoft.com/office/powerpoint/2010/main" val="360975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D70BB-86A9-4ACF-A76F-94B001C56224}"/>
              </a:ext>
            </a:extLst>
          </p:cNvPr>
          <p:cNvSpPr>
            <a:spLocks noGrp="1"/>
          </p:cNvSpPr>
          <p:nvPr>
            <p:ph type="title"/>
          </p:nvPr>
        </p:nvSpPr>
        <p:spPr/>
        <p:txBody>
          <a:bodyPr/>
          <a:lstStyle/>
          <a:p>
            <a:r>
              <a:rPr lang="it-IT" dirty="0"/>
              <a:t>Eventuali bug</a:t>
            </a:r>
          </a:p>
        </p:txBody>
      </p:sp>
      <p:sp>
        <p:nvSpPr>
          <p:cNvPr id="3" name="Segnaposto contenuto 2">
            <a:extLst>
              <a:ext uri="{FF2B5EF4-FFF2-40B4-BE49-F238E27FC236}">
                <a16:creationId xmlns:a16="http://schemas.microsoft.com/office/drawing/2014/main" id="{C558B7E4-B309-490D-86B6-B9D6C4D228CE}"/>
              </a:ext>
            </a:extLst>
          </p:cNvPr>
          <p:cNvSpPr>
            <a:spLocks noGrp="1"/>
          </p:cNvSpPr>
          <p:nvPr>
            <p:ph idx="1"/>
          </p:nvPr>
        </p:nvSpPr>
        <p:spPr/>
        <p:txBody>
          <a:bodyPr/>
          <a:lstStyle/>
          <a:p>
            <a:r>
              <a:rPr lang="it-IT" dirty="0"/>
              <a:t>Il file .</a:t>
            </a:r>
            <a:r>
              <a:rPr lang="it-IT" dirty="0" err="1"/>
              <a:t>jar</a:t>
            </a:r>
            <a:r>
              <a:rPr lang="it-IT" dirty="0"/>
              <a:t> riguardante </a:t>
            </a:r>
            <a:r>
              <a:rPr lang="it-IT" dirty="0" err="1"/>
              <a:t>postgresql</a:t>
            </a:r>
            <a:r>
              <a:rPr lang="it-IT" dirty="0"/>
              <a:t> deve essere inserito all'interno della cartella del server </a:t>
            </a:r>
            <a:r>
              <a:rPr lang="it-IT" dirty="0" err="1"/>
              <a:t>tomcat</a:t>
            </a:r>
            <a:r>
              <a:rPr lang="it-IT" dirty="0"/>
              <a:t> per il corretto funzionamento.</a:t>
            </a:r>
          </a:p>
          <a:p>
            <a:r>
              <a:rPr lang="it-IT" dirty="0"/>
              <a:t>Il sito potrebbe avere rallentamenti a causa della comunicazione con il database in remoto.</a:t>
            </a:r>
          </a:p>
          <a:p>
            <a:endParaRPr lang="it-IT" u="sng" dirty="0"/>
          </a:p>
        </p:txBody>
      </p:sp>
    </p:spTree>
    <p:extLst>
      <p:ext uri="{BB962C8B-B14F-4D97-AF65-F5344CB8AC3E}">
        <p14:creationId xmlns:p14="http://schemas.microsoft.com/office/powerpoint/2010/main" val="984771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258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Century Gothic</vt:lpstr>
      <vt:lpstr>Wingdings 3</vt:lpstr>
      <vt:lpstr>Ione</vt:lpstr>
      <vt:lpstr>GymSystem</vt:lpstr>
      <vt:lpstr>Breve descrizione</vt:lpstr>
      <vt:lpstr>Casi d’uso</vt:lpstr>
      <vt:lpstr>Caratteristiche admin</vt:lpstr>
      <vt:lpstr>Caratteristiche trainer</vt:lpstr>
      <vt:lpstr>Caratteristiche atleti</vt:lpstr>
      <vt:lpstr>Schema entità del database</vt:lpstr>
      <vt:lpstr>Eventuali bug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GymSystem</dc:title>
  <dc:creator>ANDREA DE SETA</dc:creator>
  <cp:lastModifiedBy>ANDREA DE SETA</cp:lastModifiedBy>
  <cp:revision>4</cp:revision>
  <dcterms:created xsi:type="dcterms:W3CDTF">2020-02-25T08:24:31Z</dcterms:created>
  <dcterms:modified xsi:type="dcterms:W3CDTF">2020-02-25T14:37:47Z</dcterms:modified>
</cp:coreProperties>
</file>