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://project.codethre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Rotten Potatoes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Reviews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757700" y="3663675"/>
            <a:ext cx="5628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A745"/>
                </a:solidFill>
              </a:rPr>
              <a:t>GROUP 14</a:t>
            </a:r>
            <a:endParaRPr sz="3600">
              <a:solidFill>
                <a:srgbClr val="28A74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75" y="117092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386450" y="436775"/>
            <a:ext cx="5272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Mobile Demo</a:t>
            </a:r>
            <a:endParaRPr sz="3000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To the doc cam!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75" y="117092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386450" y="436775"/>
            <a:ext cx="75069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Difficulties and Triumphs</a:t>
            </a:r>
            <a:endParaRPr sz="30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Procrastinating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Underestimating complexity (lots of little things add up)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cURL to work with Spotify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know anything about Android development at the beginning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Triumphs: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Finishing the project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a lot about full stack development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-75" y="117092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386450" y="436775"/>
            <a:ext cx="3599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Possibilities</a:t>
            </a:r>
            <a:endParaRPr sz="3000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have their own profile page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Saved and favorite albums and artists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Artists have their own profile page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List of albums and reviews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Overall average review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Authorization/Verification of users to become moderators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Enables uploading of new albums, artists, and songs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Countdown to upcoming album release dates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Tighter Spotify integration (using their artist/genre/album ID’s instead of having our own)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-75" y="117092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386450" y="436775"/>
            <a:ext cx="3599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</a:t>
            </a:r>
            <a:endParaRPr sz="3000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away!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We’re group 14.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75" y="117092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451101"/>
            <a:ext cx="8520600" cy="23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Rotten Potatoes is a website and mobile application that lets you explore and review music. 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You can read and post reviews as well as browse albums from a multitude of genres. </a:t>
            </a:r>
            <a:br>
              <a:rPr lang="en" sz="1400"/>
            </a:b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There are links to different storefronts where you can also listen to or purchase the music you have been browsing.</a:t>
            </a:r>
            <a:endParaRPr sz="140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386450" y="436775"/>
            <a:ext cx="3599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Rotten Potatoes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75" y="117092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386450" y="436775"/>
            <a:ext cx="3599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Members</a:t>
            </a:r>
            <a:endParaRPr sz="3000"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- PHP, Javascript, Logo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Katelyn - Web User Interface, Javascript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Jared - Database Management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Matt - Mobile App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Terrence - Mobile App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EJ - Javascript, </a:t>
            </a:r>
            <a:r>
              <a:rPr lang="en"/>
              <a:t>Web User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75" y="117092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386450" y="436775"/>
            <a:ext cx="3599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</a:t>
            </a:r>
            <a:endParaRPr sz="3000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16650" y="1152475"/>
            <a:ext cx="84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LAMP Stack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Hosted on Amazon AWS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 tech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HTML/CSS - Bootstrap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JavaScript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 Control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GitHub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Mobile Development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Android Studio (Java)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 Volley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75" y="117092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386450" y="436775"/>
            <a:ext cx="3599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Website</a:t>
            </a:r>
            <a:endParaRPr sz="3000"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16650" y="1152475"/>
            <a:ext cx="84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PHP Sessions are created when users log in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pages will only render for admins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Guests get a message encouraging them to register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115247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386450" y="436775"/>
            <a:ext cx="3599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Spotify Integration</a:t>
            </a:r>
            <a:endParaRPr sz="3000"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16650" y="1152475"/>
            <a:ext cx="84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Authenticates with Spotify using their server-to-server authentication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Albums can be searched with dynamic results to allow us to quickly add albums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Songs with valid previews have their URL’s stored in the database 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Album art comes from Spotify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0" y="115247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386450" y="436775"/>
            <a:ext cx="4728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Database Design - ERD</a:t>
            </a:r>
            <a:endParaRPr sz="3000"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575" y="1152475"/>
            <a:ext cx="6644892" cy="38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115247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386450" y="436775"/>
            <a:ext cx="3599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 Diagram</a:t>
            </a:r>
            <a:endParaRPr sz="3000"/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850" y="1070800"/>
            <a:ext cx="6362301" cy="39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-75" y="1170925"/>
            <a:ext cx="9144000" cy="39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0" y="100200"/>
            <a:ext cx="1194026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386450" y="436775"/>
            <a:ext cx="3599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Rotten Potatoes</a:t>
            </a:r>
            <a:endParaRPr sz="3000"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 time!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http://project.codethree.net/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