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2679b7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2679b7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4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something that you know a lot about?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 that you could teach somebody?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54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2023-10-08T16:19:21Z</dcterms:modified>
</cp:coreProperties>
</file>