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6ad7516247_1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6ad7516247_1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3" name="Google Shape;1323;p144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up!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Check your answers: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24" name="Google Shape;1324;p14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325" name="Google Shape;1325;p14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144"/>
          <p:cNvSpPr/>
          <p:nvPr/>
        </p:nvSpPr>
        <p:spPr>
          <a:xfrm>
            <a:off x="3257250" y="2157150"/>
            <a:ext cx="2629500" cy="25059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Free at 5?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29" name="Google Shape;1329;p144"/>
          <p:cNvSpPr txBox="1"/>
          <p:nvPr/>
        </p:nvSpPr>
        <p:spPr>
          <a:xfrm>
            <a:off x="6441900" y="2736000"/>
            <a:ext cx="2702100" cy="24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Update your system if needed!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2023-10-08T16:20:52Z</dcterms:modified>
</cp:coreProperties>
</file>