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35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ad7516247_1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ad7516247_1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14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5" name="Google Shape;1335;p145"/>
          <p:cNvSpPr txBox="1"/>
          <p:nvPr/>
        </p:nvSpPr>
        <p:spPr>
          <a:xfrm>
            <a:off x="523500" y="2798525"/>
            <a:ext cx="8097000" cy="1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Partner B</a:t>
            </a:r>
            <a:endParaRPr sz="2400" b="1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Heads Down!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6" name="Google Shape;1336;p145"/>
          <p:cNvSpPr txBox="1"/>
          <p:nvPr/>
        </p:nvSpPr>
        <p:spPr>
          <a:xfrm>
            <a:off x="523500" y="643950"/>
            <a:ext cx="8097000" cy="1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On a sticky note, use your system to write the message: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Cya 2nite!</a:t>
            </a:r>
            <a:endParaRPr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37" name="Google Shape;1337;p145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338" name="Google Shape;1338;p145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45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45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1" name="Google Shape;1341;p145"/>
          <p:cNvSpPr txBox="1"/>
          <p:nvPr/>
        </p:nvSpPr>
        <p:spPr>
          <a:xfrm>
            <a:off x="89100" y="476675"/>
            <a:ext cx="2637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Challenge #4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2" name="Google Shape;1342;p145"/>
          <p:cNvSpPr txBox="1"/>
          <p:nvPr/>
        </p:nvSpPr>
        <p:spPr>
          <a:xfrm>
            <a:off x="2961600" y="805125"/>
            <a:ext cx="3000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Partner 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2023-10-08T16:20:53Z</dcterms:modified>
</cp:coreProperties>
</file>