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8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6ad7516247_1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6ad7516247_1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4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5" name="Google Shape;1355;p147"/>
          <p:cNvSpPr txBox="1"/>
          <p:nvPr/>
        </p:nvSpPr>
        <p:spPr>
          <a:xfrm>
            <a:off x="889350" y="753450"/>
            <a:ext cx="736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up!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Check your answers: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56" name="Google Shape;1356;p14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357" name="Google Shape;1357;p14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47"/>
          <p:cNvSpPr/>
          <p:nvPr/>
        </p:nvSpPr>
        <p:spPr>
          <a:xfrm>
            <a:off x="3257250" y="2157150"/>
            <a:ext cx="2629500" cy="25059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Cya 2nite!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2023-10-08T16:20:55Z</dcterms:modified>
</cp:coreProperties>
</file>