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6ad7516247_1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6ad7516247_1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4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6" name="Google Shape;1366;p148"/>
          <p:cNvSpPr txBox="1"/>
          <p:nvPr/>
        </p:nvSpPr>
        <p:spPr>
          <a:xfrm>
            <a:off x="523500" y="684400"/>
            <a:ext cx="8097000" cy="3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Find another group. Discuss with them the following prompts before discussing with the class: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Compare your systems. How are they the same? How are they different?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What's the minimum number of bits each of your systems would need per character? How do you know?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Hint: Convert your largest number in your system into binary. How many bits does this number require?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2023-10-08T16:20:56Z</dcterms:modified>
</cp:coreProperties>
</file>