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6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6b0d032ac8_9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6b0d032ac8_9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151"/>
          <p:cNvSpPr txBox="1"/>
          <p:nvPr/>
        </p:nvSpPr>
        <p:spPr>
          <a:xfrm>
            <a:off x="188075" y="613300"/>
            <a:ext cx="8790600" cy="4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What problem were we trying to solve today?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What details from the last few lessons were hidden or out of focus?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4" name="Google Shape;1384;p15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6 -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2023-10-08T16:21:00Z</dcterms:modified>
</cp:coreProperties>
</file>