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63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5e4e114597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5e4e114597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52"/>
          <p:cNvSpPr txBox="1"/>
          <p:nvPr/>
        </p:nvSpPr>
        <p:spPr>
          <a:xfrm>
            <a:off x="757500" y="485650"/>
            <a:ext cx="3733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Abstraction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0" name="Google Shape;1390;p15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91" name="Google Shape;1391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88" y="1696362"/>
            <a:ext cx="1268750" cy="253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152"/>
          <p:cNvSpPr txBox="1"/>
          <p:nvPr/>
        </p:nvSpPr>
        <p:spPr>
          <a:xfrm>
            <a:off x="995939" y="2250781"/>
            <a:ext cx="615900" cy="3633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how's it going?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3" name="Google Shape;1393;p152"/>
          <p:cNvSpPr txBox="1"/>
          <p:nvPr/>
        </p:nvSpPr>
        <p:spPr>
          <a:xfrm>
            <a:off x="587925" y="4382525"/>
            <a:ext cx="1006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TEXT</a:t>
            </a:r>
            <a:endParaRPr sz="1800" b="1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94" name="Google Shape;1394;p152"/>
          <p:cNvGrpSpPr/>
          <p:nvPr/>
        </p:nvGrpSpPr>
        <p:grpSpPr>
          <a:xfrm>
            <a:off x="1611839" y="1862638"/>
            <a:ext cx="3463511" cy="2867888"/>
            <a:chOff x="1611839" y="1862638"/>
            <a:chExt cx="3463511" cy="2867888"/>
          </a:xfrm>
        </p:grpSpPr>
        <p:cxnSp>
          <p:nvCxnSpPr>
            <p:cNvPr id="1395" name="Google Shape;1395;p152"/>
            <p:cNvCxnSpPr>
              <a:stCxn id="1392" idx="3"/>
            </p:cNvCxnSpPr>
            <p:nvPr/>
          </p:nvCxnSpPr>
          <p:spPr>
            <a:xfrm>
              <a:off x="1611839" y="2432431"/>
              <a:ext cx="1006500" cy="114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152"/>
            <p:cNvCxnSpPr>
              <a:stCxn id="1392" idx="3"/>
            </p:cNvCxnSpPr>
            <p:nvPr/>
          </p:nvCxnSpPr>
          <p:spPr>
            <a:xfrm rot="10800000" flipH="1">
              <a:off x="1611839" y="1871731"/>
              <a:ext cx="1006500" cy="56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7" name="Google Shape;1397;p152"/>
            <p:cNvSpPr txBox="1"/>
            <p:nvPr/>
          </p:nvSpPr>
          <p:spPr>
            <a:xfrm>
              <a:off x="2604550" y="1862638"/>
              <a:ext cx="2470800" cy="170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ADBC"/>
                  </a:solidFill>
                  <a:latin typeface="Consolas"/>
                  <a:ea typeface="Consolas"/>
                  <a:cs typeface="Consolas"/>
                  <a:sym typeface="Consolas"/>
                </a:rPr>
                <a:t>ASCII</a:t>
              </a:r>
              <a:endParaRPr sz="1800" b="1">
                <a:solidFill>
                  <a:srgbClr val="00ADBC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ADBC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0ADBC"/>
                  </a:solidFill>
                  <a:latin typeface="Consolas"/>
                  <a:ea typeface="Consolas"/>
                  <a:cs typeface="Consolas"/>
                  <a:sym typeface="Consolas"/>
                </a:rPr>
                <a:t>104 111 119 39 115 32 105 116 32 103 111 105 110 103 63</a:t>
              </a:r>
              <a:endParaRPr sz="1800">
                <a:solidFill>
                  <a:srgbClr val="00ADB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8" name="Google Shape;1398;p152"/>
            <p:cNvSpPr txBox="1"/>
            <p:nvPr/>
          </p:nvSpPr>
          <p:spPr>
            <a:xfrm>
              <a:off x="3336700" y="4382525"/>
              <a:ext cx="10065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A4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ASCII</a:t>
              </a:r>
              <a:endParaRPr sz="1800" b="1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399" name="Google Shape;1399;p152"/>
          <p:cNvGrpSpPr/>
          <p:nvPr/>
        </p:nvGrpSpPr>
        <p:grpSpPr>
          <a:xfrm>
            <a:off x="5075350" y="838213"/>
            <a:ext cx="3611862" cy="3892313"/>
            <a:chOff x="5075350" y="838213"/>
            <a:chExt cx="3611862" cy="3892313"/>
          </a:xfrm>
        </p:grpSpPr>
        <p:cxnSp>
          <p:nvCxnSpPr>
            <p:cNvPr id="1400" name="Google Shape;1400;p152"/>
            <p:cNvCxnSpPr>
              <a:stCxn id="1397" idx="3"/>
            </p:cNvCxnSpPr>
            <p:nvPr/>
          </p:nvCxnSpPr>
          <p:spPr>
            <a:xfrm rot="10800000" flipH="1">
              <a:off x="5075350" y="861688"/>
              <a:ext cx="897600" cy="185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152"/>
            <p:cNvCxnSpPr>
              <a:stCxn id="1397" idx="3"/>
            </p:cNvCxnSpPr>
            <p:nvPr/>
          </p:nvCxnSpPr>
          <p:spPr>
            <a:xfrm>
              <a:off x="5075350" y="2714788"/>
              <a:ext cx="888600" cy="156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02" name="Google Shape;1402;p152"/>
            <p:cNvPicPr preferRelativeResize="0"/>
            <p:nvPr/>
          </p:nvPicPr>
          <p:blipFill rotWithShape="1">
            <a:blip r:embed="rId5">
              <a:alphaModFix/>
            </a:blip>
            <a:srcRect l="59977" t="23896"/>
            <a:stretch/>
          </p:blipFill>
          <p:spPr>
            <a:xfrm>
              <a:off x="5954385" y="838213"/>
              <a:ext cx="2732827" cy="3467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3" name="Google Shape;1403;p152"/>
            <p:cNvSpPr txBox="1"/>
            <p:nvPr/>
          </p:nvSpPr>
          <p:spPr>
            <a:xfrm>
              <a:off x="6749889" y="4382525"/>
              <a:ext cx="11418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A4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BINARY</a:t>
              </a:r>
              <a:endParaRPr sz="1800" b="1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404" name="Google Shape;1404;p15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405" name="Google Shape;1405;p15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5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5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152"/>
          <p:cNvSpPr txBox="1"/>
          <p:nvPr/>
        </p:nvSpPr>
        <p:spPr>
          <a:xfrm>
            <a:off x="6177150" y="1069175"/>
            <a:ext cx="2326500" cy="150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don't have to think about this layer when we send a text message… but every message is really just zeroes and ones!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2023-10-08T16:21:01Z</dcterms:modified>
</cp:coreProperties>
</file>