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6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e4e114597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5e4e114597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53"/>
          <p:cNvSpPr txBox="1"/>
          <p:nvPr/>
        </p:nvSpPr>
        <p:spPr>
          <a:xfrm>
            <a:off x="554850" y="637825"/>
            <a:ext cx="79326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another example of an abstraction from your everyday life? Something where you don’t completely understand how it works but you can still use it with confidence?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4" name="Google Shape;1414;p1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2023-10-08T16:21:02Z</dcterms:modified>
</cp:coreProperties>
</file>