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5f6279560f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5f6279560f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15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7 -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9" name="Google Shape;1429;p156"/>
          <p:cNvSpPr txBox="1"/>
          <p:nvPr/>
        </p:nvSpPr>
        <p:spPr>
          <a:xfrm>
            <a:off x="534250" y="622800"/>
            <a:ext cx="8097000" cy="3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You recently did some online shopping and are expecting a package to arrive in about a month. The delivery service has a tracking system which reads the location of the package.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How often would you want the location read? Every week? Every day? Every hour? Every minute? Be ready to explain your answer.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2023-10-08T16:21:05Z</dcterms:modified>
</cp:coreProperties>
</file>