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371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6ad7516247_1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6ad7516247_1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16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7 -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52" name="Google Shape;1452;p160"/>
          <p:cNvSpPr txBox="1"/>
          <p:nvPr/>
        </p:nvSpPr>
        <p:spPr>
          <a:xfrm>
            <a:off x="417275" y="771175"/>
            <a:ext cx="4792500" cy="38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Do This: Challenges A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(Level 3)</a:t>
            </a: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 &amp; B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(level 4)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Read values from Challenge A (black or white for each square) and input the values into the widget.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After Challenge A, answer the questions on the activity guide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Repeat for Challenge B.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Answer the questions in the activity guide after each challenge.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53" name="Google Shape;1453;p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500" y="689712"/>
            <a:ext cx="3016799" cy="40518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69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2023-10-08T16:21:09Z</dcterms:modified>
</cp:coreProperties>
</file>