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372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6ad7516247_1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6ad7516247_1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16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7 -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9" name="Google Shape;1459;p161"/>
          <p:cNvSpPr txBox="1"/>
          <p:nvPr/>
        </p:nvSpPr>
        <p:spPr>
          <a:xfrm>
            <a:off x="694050" y="771175"/>
            <a:ext cx="8012100" cy="3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Challenge C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Select your favorite company logo.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Decide how you are going to sample this logo - use one of the grids in your Activity Guide. Draw the logo.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Recreate the logo in the Pixelation Widget on Level 5.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Show it to a classmate. Do they recognize the logo? Make adjustments if needed.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For example: You may need to increase the sampling.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60" name="Google Shape;1460;p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0600" y="579475"/>
            <a:ext cx="1389651" cy="130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80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2023-10-08T16:21:10Z</dcterms:modified>
</cp:coreProperties>
</file>