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7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5dd053d83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5dd053d83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63"/>
          <p:cNvSpPr txBox="1"/>
          <p:nvPr/>
        </p:nvSpPr>
        <p:spPr>
          <a:xfrm>
            <a:off x="303075" y="3602175"/>
            <a:ext cx="822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1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7 -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1" name="Google Shape;1471;p163"/>
          <p:cNvSpPr txBox="1"/>
          <p:nvPr/>
        </p:nvSpPr>
        <p:spPr>
          <a:xfrm>
            <a:off x="386775" y="847625"/>
            <a:ext cx="8287200" cy="3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 Challenges A and B, you and your partner practiced sampling the same image twice. The second time, we did a more frequent sampling by using smaller squares.</a:t>
            </a:r>
            <a:endParaRPr sz="24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What are the pros and cons of sampling </a:t>
            </a:r>
            <a:br>
              <a:rPr lang="en" sz="24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 image more frequently?</a:t>
            </a:r>
            <a:endParaRPr sz="24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2" name="Google Shape;1472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925" y="2549300"/>
            <a:ext cx="1654475" cy="22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2023-10-08T16:21:12Z</dcterms:modified>
</cp:coreProperties>
</file>