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6279560f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6279560f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56"/>
          <p:cNvSpPr txBox="1"/>
          <p:nvPr/>
        </p:nvSpPr>
        <p:spPr>
          <a:xfrm>
            <a:off x="987350" y="306100"/>
            <a:ext cx="7474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Rapid Prototype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56"/>
          <p:cNvSpPr txBox="1"/>
          <p:nvPr/>
        </p:nvSpPr>
        <p:spPr>
          <a:xfrm>
            <a:off x="2813975" y="1142325"/>
            <a:ext cx="38760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Each group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Poster paper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Pens, pencils, or colored pencils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175" y="1774325"/>
            <a:ext cx="2146349" cy="27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6"/>
          <p:cNvSpPr/>
          <p:nvPr/>
        </p:nvSpPr>
        <p:spPr>
          <a:xfrm rot="633171">
            <a:off x="5899029" y="1581579"/>
            <a:ext cx="2213030" cy="3171829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2023-10-08T16:19:23Z</dcterms:modified>
</cp:coreProperties>
</file>