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7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5e41cc0cd5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5e41cc0cd5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64"/>
          <p:cNvSpPr txBox="1"/>
          <p:nvPr/>
        </p:nvSpPr>
        <p:spPr>
          <a:xfrm>
            <a:off x="303075" y="0"/>
            <a:ext cx="88410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Analog Data: 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with values that change continuously, or smoothly, over time. Some examples of analog data include music, colors of a painting, or position of a sprinter during a race.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 Data: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Data that changes discretely through a finite set of possible values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478" name="Google Shape;1478;p164"/>
          <p:cNvSpPr/>
          <p:nvPr/>
        </p:nvSpPr>
        <p:spPr>
          <a:xfrm rot="10800000">
            <a:off x="5728383" y="1193601"/>
            <a:ext cx="1322892" cy="118427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9" name="Google Shape;1479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587" y="1572300"/>
            <a:ext cx="530476" cy="58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725" y="1193600"/>
            <a:ext cx="1132150" cy="12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p164"/>
          <p:cNvSpPr txBox="1"/>
          <p:nvPr/>
        </p:nvSpPr>
        <p:spPr>
          <a:xfrm>
            <a:off x="303075" y="3602175"/>
            <a:ext cx="822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2" name="Google Shape;1482;p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9725" y="3152400"/>
            <a:ext cx="1132150" cy="1129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164"/>
          <p:cNvSpPr/>
          <p:nvPr/>
        </p:nvSpPr>
        <p:spPr>
          <a:xfrm>
            <a:off x="6832025" y="3177875"/>
            <a:ext cx="225000" cy="109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164"/>
          <p:cNvSpPr/>
          <p:nvPr/>
        </p:nvSpPr>
        <p:spPr>
          <a:xfrm>
            <a:off x="6603425" y="3119975"/>
            <a:ext cx="225000" cy="1150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164"/>
          <p:cNvSpPr/>
          <p:nvPr/>
        </p:nvSpPr>
        <p:spPr>
          <a:xfrm>
            <a:off x="6374825" y="3177875"/>
            <a:ext cx="225000" cy="109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164"/>
          <p:cNvSpPr/>
          <p:nvPr/>
        </p:nvSpPr>
        <p:spPr>
          <a:xfrm>
            <a:off x="6146225" y="3288875"/>
            <a:ext cx="225000" cy="98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164"/>
          <p:cNvSpPr/>
          <p:nvPr/>
        </p:nvSpPr>
        <p:spPr>
          <a:xfrm>
            <a:off x="5917625" y="3325775"/>
            <a:ext cx="225000" cy="94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164"/>
          <p:cNvSpPr/>
          <p:nvPr/>
        </p:nvSpPr>
        <p:spPr>
          <a:xfrm>
            <a:off x="5689025" y="3325700"/>
            <a:ext cx="225000" cy="94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9" name="Google Shape;1489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587" y="3477300"/>
            <a:ext cx="530476" cy="58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1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7 -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1" name="Google Shape;1491;p164"/>
          <p:cNvSpPr txBox="1"/>
          <p:nvPr/>
        </p:nvSpPr>
        <p:spPr>
          <a:xfrm>
            <a:off x="3172750" y="2268300"/>
            <a:ext cx="657000" cy="26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2" name="Google Shape;1492;p164"/>
          <p:cNvSpPr txBox="1"/>
          <p:nvPr/>
        </p:nvSpPr>
        <p:spPr>
          <a:xfrm>
            <a:off x="3172750" y="4160850"/>
            <a:ext cx="657000" cy="26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3" name="Google Shape;1493;p164"/>
          <p:cNvSpPr txBox="1"/>
          <p:nvPr/>
        </p:nvSpPr>
        <p:spPr>
          <a:xfrm>
            <a:off x="5473025" y="2242450"/>
            <a:ext cx="657000" cy="26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sound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4" name="Google Shape;1494;p164"/>
          <p:cNvSpPr txBox="1"/>
          <p:nvPr/>
        </p:nvSpPr>
        <p:spPr>
          <a:xfrm>
            <a:off x="5463450" y="4121000"/>
            <a:ext cx="657000" cy="26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sound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2023-10-08T16:21:13Z</dcterms:modified>
</cp:coreProperties>
</file>