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7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dd053d834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dd053d834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65"/>
          <p:cNvSpPr txBox="1"/>
          <p:nvPr/>
        </p:nvSpPr>
        <p:spPr>
          <a:xfrm>
            <a:off x="468250" y="534050"/>
            <a:ext cx="8675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Sampling: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process for creating a digital representation of analog data by measuring the analog data at regular intervals called samples.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0" name="Google Shape;1500;p165"/>
          <p:cNvSpPr txBox="1"/>
          <p:nvPr/>
        </p:nvSpPr>
        <p:spPr>
          <a:xfrm>
            <a:off x="4975475" y="3651570"/>
            <a:ext cx="19143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samples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1" name="Google Shape;1501;p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575" y="1385975"/>
            <a:ext cx="1798226" cy="1793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2" name="Google Shape;1502;p165"/>
          <p:cNvCxnSpPr/>
          <p:nvPr/>
        </p:nvCxnSpPr>
        <p:spPr>
          <a:xfrm rot="10800000">
            <a:off x="5234675" y="3010314"/>
            <a:ext cx="190500" cy="681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3" name="Google Shape;1503;p165"/>
          <p:cNvSpPr/>
          <p:nvPr/>
        </p:nvSpPr>
        <p:spPr>
          <a:xfrm>
            <a:off x="7479412" y="1515174"/>
            <a:ext cx="322500" cy="165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165"/>
          <p:cNvSpPr/>
          <p:nvPr/>
        </p:nvSpPr>
        <p:spPr>
          <a:xfrm>
            <a:off x="7151814" y="1427539"/>
            <a:ext cx="322500" cy="174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165"/>
          <p:cNvSpPr/>
          <p:nvPr/>
        </p:nvSpPr>
        <p:spPr>
          <a:xfrm>
            <a:off x="6824217" y="1515174"/>
            <a:ext cx="322500" cy="165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165"/>
          <p:cNvSpPr/>
          <p:nvPr/>
        </p:nvSpPr>
        <p:spPr>
          <a:xfrm>
            <a:off x="6496620" y="1683178"/>
            <a:ext cx="322500" cy="1486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65"/>
          <p:cNvSpPr/>
          <p:nvPr/>
        </p:nvSpPr>
        <p:spPr>
          <a:xfrm>
            <a:off x="6169022" y="1739028"/>
            <a:ext cx="322500" cy="1430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65"/>
          <p:cNvSpPr/>
          <p:nvPr/>
        </p:nvSpPr>
        <p:spPr>
          <a:xfrm>
            <a:off x="5841425" y="1738915"/>
            <a:ext cx="322500" cy="1430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9" name="Google Shape;1509;p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611" y="1968370"/>
            <a:ext cx="760203" cy="883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0" name="Google Shape;1510;p165"/>
          <p:cNvCxnSpPr/>
          <p:nvPr/>
        </p:nvCxnSpPr>
        <p:spPr>
          <a:xfrm rot="10800000" flipH="1">
            <a:off x="5638189" y="3032023"/>
            <a:ext cx="386100" cy="649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1" name="Google Shape;1511;p16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7 -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2" name="Google Shape;1512;p165"/>
          <p:cNvSpPr txBox="1"/>
          <p:nvPr/>
        </p:nvSpPr>
        <p:spPr>
          <a:xfrm>
            <a:off x="3097025" y="3069825"/>
            <a:ext cx="657000" cy="26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3" name="Google Shape;1513;p165"/>
          <p:cNvSpPr txBox="1"/>
          <p:nvPr/>
        </p:nvSpPr>
        <p:spPr>
          <a:xfrm>
            <a:off x="7694525" y="3069825"/>
            <a:ext cx="657000" cy="26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sound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2023-10-08T16:21:14Z</dcterms:modified>
</cp:coreProperties>
</file>