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7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5f6279560f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5f6279560f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8 -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8" name="Google Shape;1528;p168"/>
          <p:cNvSpPr txBox="1"/>
          <p:nvPr/>
        </p:nvSpPr>
        <p:spPr>
          <a:xfrm>
            <a:off x="523500" y="647375"/>
            <a:ext cx="8097000" cy="3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many different shades of the color blue can you name? How many do you think there are in total?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2023-10-08T16:21:17Z</dcterms:modified>
</cp:coreProperties>
</file>