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81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5e41cc0cd5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5e41cc0cd5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170"/>
          <p:cNvSpPr txBox="1"/>
          <p:nvPr/>
        </p:nvSpPr>
        <p:spPr>
          <a:xfrm>
            <a:off x="597575" y="306100"/>
            <a:ext cx="7864500" cy="1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Pixelation Widget: Color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Levels 1-5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8" name="Google Shape;1538;p17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8 -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39" name="Google Shape;1539;p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9088" y="1855900"/>
            <a:ext cx="6745825" cy="307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2023-10-08T16:21:19Z</dcterms:modified>
</cp:coreProperties>
</file>