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8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6b0d032ac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6b0d032ac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71"/>
          <p:cNvSpPr txBox="1"/>
          <p:nvPr/>
        </p:nvSpPr>
        <p:spPr>
          <a:xfrm>
            <a:off x="76350" y="306100"/>
            <a:ext cx="8808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Levels 6-7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Try your best to match the colors using the widgets and reproduce the gradient. Don’t worry if it doesn’t match exactly!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5" name="Google Shape;1545;p17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8 -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46" name="Google Shape;1546;p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800" y="1741900"/>
            <a:ext cx="6271524" cy="32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171"/>
          <p:cNvSpPr txBox="1"/>
          <p:nvPr/>
        </p:nvSpPr>
        <p:spPr>
          <a:xfrm>
            <a:off x="346575" y="2142475"/>
            <a:ext cx="929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8" name="Google Shape;1548;p171"/>
          <p:cNvSpPr txBox="1"/>
          <p:nvPr/>
        </p:nvSpPr>
        <p:spPr>
          <a:xfrm>
            <a:off x="338700" y="2252750"/>
            <a:ext cx="8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9" name="Google Shape;1549;p171"/>
          <p:cNvSpPr txBox="1"/>
          <p:nvPr/>
        </p:nvSpPr>
        <p:spPr>
          <a:xfrm>
            <a:off x="7824325" y="2252750"/>
            <a:ext cx="8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0" name="Google Shape;1550;p171"/>
          <p:cNvSpPr txBox="1"/>
          <p:nvPr/>
        </p:nvSpPr>
        <p:spPr>
          <a:xfrm>
            <a:off x="7824325" y="3956875"/>
            <a:ext cx="8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 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1" name="Google Shape;1551;p171"/>
          <p:cNvSpPr txBox="1"/>
          <p:nvPr/>
        </p:nvSpPr>
        <p:spPr>
          <a:xfrm>
            <a:off x="338700" y="3956875"/>
            <a:ext cx="8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2023-10-08T16:21:20Z</dcterms:modified>
</cp:coreProperties>
</file>