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8" r:id="rId1"/>
  </p:sldMasterIdLst>
  <p:notesMasterIdLst>
    <p:notesMasterId r:id="rId3"/>
  </p:notesMasterIdLst>
  <p:sldIdLst>
    <p:sldId id="383" r:id="rId2"/>
  </p:sldIdLst>
  <p:sldSz cx="9144000" cy="5143500" type="screen16x9"/>
  <p:notesSz cx="6858000" cy="9144000"/>
  <p:embeddedFontLst>
    <p:embeddedFont>
      <p:font typeface="Proxima Nova" panose="020B0604020202020204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7E1468B-603C-4D8A-AC0C-05BD23D95BEF}">
  <a:tblStyle styleId="{B7E1468B-603C-4D8A-AC0C-05BD23D95BE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5F3F464-1F09-4A5A-9FB3-BAEED7F4019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3" name="Google Shape;1553;gcab50c3abe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4" name="Google Shape;1554;gcab50c3abe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4" name="Google Shape;44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  <a:defRPr sz="1800"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" name="Google Shape;1556;p172"/>
          <p:cNvSpPr txBox="1"/>
          <p:nvPr/>
        </p:nvSpPr>
        <p:spPr>
          <a:xfrm>
            <a:off x="76350" y="306100"/>
            <a:ext cx="8808000" cy="7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Proxima Nova"/>
                <a:ea typeface="Proxima Nova"/>
                <a:cs typeface="Proxima Nova"/>
                <a:sym typeface="Proxima Nova"/>
              </a:rPr>
              <a:t>Levels 6-7</a:t>
            </a:r>
            <a:endParaRPr sz="36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Proxima Nova"/>
                <a:ea typeface="Proxima Nova"/>
                <a:cs typeface="Proxima Nova"/>
                <a:sym typeface="Proxima Nova"/>
              </a:rPr>
              <a:t>Try your best to match the colors using the widgets and reproduce the gradient. Don’t worry if it doesn’t match exactly! </a:t>
            </a: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57" name="Google Shape;1557;p172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1 Lesson 8 - Activity</a:t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1558" name="Google Shape;1558;p172"/>
          <p:cNvGrpSpPr/>
          <p:nvPr/>
        </p:nvGrpSpPr>
        <p:grpSpPr>
          <a:xfrm>
            <a:off x="1401450" y="1741900"/>
            <a:ext cx="6271524" cy="3294350"/>
            <a:chOff x="1447800" y="1741900"/>
            <a:chExt cx="6271524" cy="3294350"/>
          </a:xfrm>
        </p:grpSpPr>
        <p:pic>
          <p:nvPicPr>
            <p:cNvPr id="1559" name="Google Shape;1559;p17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447800" y="1741900"/>
              <a:ext cx="6271524" cy="3294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60" name="Google Shape;1560;p172"/>
            <p:cNvPicPr preferRelativeResize="0"/>
            <p:nvPr/>
          </p:nvPicPr>
          <p:blipFill rotWithShape="1">
            <a:blip r:embed="rId5">
              <a:alphaModFix amt="52000"/>
            </a:blip>
            <a:srcRect l="2008" t="59294" r="20759" b="2253"/>
            <a:stretch/>
          </p:blipFill>
          <p:spPr>
            <a:xfrm>
              <a:off x="1456725" y="1847875"/>
              <a:ext cx="2544500" cy="1275625"/>
            </a:xfrm>
            <a:prstGeom prst="rect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</p:pic>
        <p:pic>
          <p:nvPicPr>
            <p:cNvPr id="1561" name="Google Shape;1561;p172"/>
            <p:cNvPicPr preferRelativeResize="0"/>
            <p:nvPr/>
          </p:nvPicPr>
          <p:blipFill rotWithShape="1">
            <a:blip r:embed="rId6">
              <a:alphaModFix amt="48000"/>
            </a:blip>
            <a:srcRect l="1892" t="2310" r="12841" b="53002"/>
            <a:stretch/>
          </p:blipFill>
          <p:spPr>
            <a:xfrm>
              <a:off x="4966225" y="1847875"/>
              <a:ext cx="2544500" cy="1275625"/>
            </a:xfrm>
            <a:prstGeom prst="rect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</p:pic>
        <p:pic>
          <p:nvPicPr>
            <p:cNvPr id="1562" name="Google Shape;1562;p172"/>
            <p:cNvPicPr preferRelativeResize="0"/>
            <p:nvPr/>
          </p:nvPicPr>
          <p:blipFill rotWithShape="1">
            <a:blip r:embed="rId7">
              <a:alphaModFix amt="52000"/>
            </a:blip>
            <a:srcRect l="1662" t="1859" r="6979" b="35741"/>
            <a:stretch/>
          </p:blipFill>
          <p:spPr>
            <a:xfrm>
              <a:off x="1447800" y="3270750"/>
              <a:ext cx="2714750" cy="1765500"/>
            </a:xfrm>
            <a:prstGeom prst="rect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</p:pic>
        <p:pic>
          <p:nvPicPr>
            <p:cNvPr id="1563" name="Google Shape;1563;p172"/>
            <p:cNvPicPr preferRelativeResize="0"/>
            <p:nvPr/>
          </p:nvPicPr>
          <p:blipFill rotWithShape="1">
            <a:blip r:embed="rId8">
              <a:alphaModFix amt="50000"/>
            </a:blip>
            <a:srcRect l="1379" t="1688" r="7271" b="52912"/>
            <a:stretch/>
          </p:blipFill>
          <p:spPr>
            <a:xfrm>
              <a:off x="4901425" y="3506600"/>
              <a:ext cx="2665725" cy="1275625"/>
            </a:xfrm>
            <a:prstGeom prst="rect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</p:pic>
      </p:grpSp>
      <p:sp>
        <p:nvSpPr>
          <p:cNvPr id="1564" name="Google Shape;1564;p172"/>
          <p:cNvSpPr txBox="1"/>
          <p:nvPr/>
        </p:nvSpPr>
        <p:spPr>
          <a:xfrm>
            <a:off x="338700" y="2252750"/>
            <a:ext cx="866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Image 1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65" name="Google Shape;1565;p172"/>
          <p:cNvSpPr txBox="1"/>
          <p:nvPr/>
        </p:nvSpPr>
        <p:spPr>
          <a:xfrm>
            <a:off x="7824325" y="2252750"/>
            <a:ext cx="866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Image 2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66" name="Google Shape;1566;p172"/>
          <p:cNvSpPr txBox="1"/>
          <p:nvPr/>
        </p:nvSpPr>
        <p:spPr>
          <a:xfrm>
            <a:off x="7824325" y="3956875"/>
            <a:ext cx="866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Image 4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67" name="Google Shape;1567;p172"/>
          <p:cNvSpPr txBox="1"/>
          <p:nvPr/>
        </p:nvSpPr>
        <p:spPr>
          <a:xfrm>
            <a:off x="338700" y="3956875"/>
            <a:ext cx="866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Image 3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39</Words>
  <Application>Microsoft Office PowerPoint</Application>
  <PresentationFormat>On-screen Show (16:9)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Proxima Nova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2023-10-08T16:21:21Z</dcterms:modified>
</cp:coreProperties>
</file>