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8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6ad7516247_1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6ad7516247_1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174"/>
          <p:cNvSpPr txBox="1"/>
          <p:nvPr/>
        </p:nvSpPr>
        <p:spPr>
          <a:xfrm>
            <a:off x="303075" y="3602175"/>
            <a:ext cx="822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17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8 -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8" name="Google Shape;1578;p174"/>
          <p:cNvSpPr txBox="1"/>
          <p:nvPr/>
        </p:nvSpPr>
        <p:spPr>
          <a:xfrm>
            <a:off x="386775" y="847625"/>
            <a:ext cx="8287200" cy="3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000" b="1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0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What happens at each level of creating a digital color image?</a:t>
            </a:r>
            <a:endParaRPr sz="30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0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3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Hint: Think binary...</a:t>
            </a:r>
            <a:endParaRPr sz="30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2023-10-08T16:21:23Z</dcterms:modified>
</cp:coreProperties>
</file>