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386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g5ed704150b_8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1" name="Google Shape;1581;g5ed704150b_8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175"/>
          <p:cNvSpPr/>
          <p:nvPr/>
        </p:nvSpPr>
        <p:spPr>
          <a:xfrm>
            <a:off x="1959275" y="624925"/>
            <a:ext cx="6425100" cy="7722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175"/>
          <p:cNvSpPr/>
          <p:nvPr/>
        </p:nvSpPr>
        <p:spPr>
          <a:xfrm>
            <a:off x="1959275" y="4130125"/>
            <a:ext cx="6425100" cy="7722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175"/>
          <p:cNvSpPr/>
          <p:nvPr/>
        </p:nvSpPr>
        <p:spPr>
          <a:xfrm>
            <a:off x="1959275" y="2910925"/>
            <a:ext cx="6425100" cy="7722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175"/>
          <p:cNvSpPr/>
          <p:nvPr/>
        </p:nvSpPr>
        <p:spPr>
          <a:xfrm>
            <a:off x="1959275" y="1767925"/>
            <a:ext cx="6425100" cy="7722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175"/>
          <p:cNvSpPr txBox="1"/>
          <p:nvPr/>
        </p:nvSpPr>
        <p:spPr>
          <a:xfrm>
            <a:off x="1692625" y="701125"/>
            <a:ext cx="6926400" cy="9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DIGITAL IMAGE LAYER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Displays a digital approximation based on a sampling of an analog image</a:t>
            </a:r>
            <a:endParaRPr/>
          </a:p>
        </p:txBody>
      </p:sp>
      <p:sp>
        <p:nvSpPr>
          <p:cNvPr id="1588" name="Google Shape;1588;p175"/>
          <p:cNvSpPr txBox="1"/>
          <p:nvPr/>
        </p:nvSpPr>
        <p:spPr>
          <a:xfrm rot="-5400000">
            <a:off x="-1586450" y="2235625"/>
            <a:ext cx="4590000" cy="1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Layers of Abstraction 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in Color Images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9" name="Google Shape;1589;p175"/>
          <p:cNvSpPr txBox="1"/>
          <p:nvPr/>
        </p:nvSpPr>
        <p:spPr>
          <a:xfrm>
            <a:off x="1692625" y="1833657"/>
            <a:ext cx="6926400" cy="9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SAMPLING LAYER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Samples of equal size are read from the analog image and assigned to pixels.</a:t>
            </a:r>
            <a:endParaRPr/>
          </a:p>
        </p:txBody>
      </p:sp>
      <p:sp>
        <p:nvSpPr>
          <p:cNvPr id="1590" name="Google Shape;1590;p175"/>
          <p:cNvSpPr txBox="1"/>
          <p:nvPr/>
        </p:nvSpPr>
        <p:spPr>
          <a:xfrm>
            <a:off x="1692625" y="2987125"/>
            <a:ext cx="6926400" cy="9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PIXEL LAYER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pixel is represented by levels of red, green, and blue light.</a:t>
            </a:r>
            <a:endParaRPr/>
          </a:p>
        </p:txBody>
      </p:sp>
      <p:sp>
        <p:nvSpPr>
          <p:cNvPr id="1591" name="Google Shape;1591;p175"/>
          <p:cNvSpPr txBox="1"/>
          <p:nvPr/>
        </p:nvSpPr>
        <p:spPr>
          <a:xfrm>
            <a:off x="1692625" y="4130125"/>
            <a:ext cx="6926400" cy="9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BINARY LAYER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red, green, and blue values are represented using a sequence of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numbers and sent out via electrical signals.</a:t>
            </a:r>
            <a:endParaRPr/>
          </a:p>
        </p:txBody>
      </p:sp>
      <p:cxnSp>
        <p:nvCxnSpPr>
          <p:cNvPr id="1592" name="Google Shape;1592;p175"/>
          <p:cNvCxnSpPr/>
          <p:nvPr/>
        </p:nvCxnSpPr>
        <p:spPr>
          <a:xfrm>
            <a:off x="5155825" y="1430575"/>
            <a:ext cx="0" cy="3039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3" name="Google Shape;1593;p175"/>
          <p:cNvCxnSpPr/>
          <p:nvPr/>
        </p:nvCxnSpPr>
        <p:spPr>
          <a:xfrm>
            <a:off x="5155825" y="2573575"/>
            <a:ext cx="0" cy="3039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4" name="Google Shape;1594;p175"/>
          <p:cNvCxnSpPr/>
          <p:nvPr/>
        </p:nvCxnSpPr>
        <p:spPr>
          <a:xfrm>
            <a:off x="5155825" y="3741224"/>
            <a:ext cx="0" cy="3039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95" name="Google Shape;1595;p175"/>
          <p:cNvSpPr/>
          <p:nvPr/>
        </p:nvSpPr>
        <p:spPr>
          <a:xfrm>
            <a:off x="2036874" y="2122375"/>
            <a:ext cx="6237900" cy="30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175"/>
          <p:cNvSpPr/>
          <p:nvPr/>
        </p:nvSpPr>
        <p:spPr>
          <a:xfrm>
            <a:off x="2470200" y="3294475"/>
            <a:ext cx="5282100" cy="23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175"/>
          <p:cNvSpPr/>
          <p:nvPr/>
        </p:nvSpPr>
        <p:spPr>
          <a:xfrm>
            <a:off x="2322975" y="4437475"/>
            <a:ext cx="5715000" cy="42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8" name="Google Shape;1598;p17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8 - Wrap Up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599" name="Google Shape;1599;p175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600" name="Google Shape;1600;p175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75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75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87</Words>
  <Application>Microsoft Office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2023-10-08T16:21:24Z</dcterms:modified>
</cp:coreProperties>
</file>