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8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5f6279560f_0_1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5f6279560f_0_1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USCBCmwMC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17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8 - Wrap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08" name="Google Shape;1608;p176" descr="You'll hear that everything's &quot;1s and 0s&quot; in a computer, but what does that mean? Find out how computers represent numbers, words, images, and sound.&#10;&#10;Start learning at http://code.org/ &#10;&#10;Stay in touch with us!&#10;• on Twitter https://twitter.com/codeorg&#10;• on Facebook https://www.facebook.com/Code.org&#10;• on Instagram https://instagram.com/codeorg&#10;• on Tumblr https://blog.code.org &#10;• on LinkedIn https://www.linkedin.com/company/code-org&#10;• on Google+ https://google.com/+codeorg&#10;&#10;Help us caption &amp; translate this video!&#10;&#10;https://amara.org/v/djLv/" title="How Computers Work: Binary &amp; Data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8038" y="352550"/>
            <a:ext cx="6387924" cy="4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2023-10-08T16:21:25Z</dcterms:modified>
</cp:coreProperties>
</file>