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390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5f6279560f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Google Shape;1620;g5f6279560f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17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9 -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3" name="Google Shape;1623;p179"/>
          <p:cNvSpPr txBox="1"/>
          <p:nvPr/>
        </p:nvSpPr>
        <p:spPr>
          <a:xfrm>
            <a:off x="523500" y="542500"/>
            <a:ext cx="80970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This list represents several common abbreviations used in text messages. What other abbreviations could you add to this list?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4" name="Google Shape;1624;p179"/>
          <p:cNvSpPr txBox="1"/>
          <p:nvPr/>
        </p:nvSpPr>
        <p:spPr>
          <a:xfrm>
            <a:off x="3075300" y="2958400"/>
            <a:ext cx="2993400" cy="19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Proxima Nova"/>
              <a:buChar char="●"/>
            </a:pPr>
            <a:r>
              <a:rPr lang="en" sz="3600" b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lol</a:t>
            </a:r>
            <a:endParaRPr sz="3600"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Proxima Nova"/>
              <a:buChar char="●"/>
            </a:pPr>
            <a:r>
              <a:rPr lang="en" sz="3600" b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ty</a:t>
            </a:r>
            <a:endParaRPr sz="3600"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Proxima Nova"/>
              <a:buChar char="●"/>
            </a:pPr>
            <a:r>
              <a:rPr lang="en" sz="3600" b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 u soon</a:t>
            </a:r>
            <a:endParaRPr sz="3600"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2023-10-08T16:21:28Z</dcterms:modified>
</cp:coreProperties>
</file>