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391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6ad7516247_1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6ad7516247_1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18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9 -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0" name="Google Shape;1630;p180"/>
          <p:cNvSpPr txBox="1"/>
          <p:nvPr/>
        </p:nvSpPr>
        <p:spPr>
          <a:xfrm>
            <a:off x="523500" y="542500"/>
            <a:ext cx="80970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Why might we use abbreviations when sending messages? What are the advantages?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2023-10-08T16:21:29Z</dcterms:modified>
</cp:coreProperties>
</file>