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393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5ed704150b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5ed704150b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182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Text Compression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0" name="Google Shape;1640;p182"/>
          <p:cNvSpPr txBox="1"/>
          <p:nvPr/>
        </p:nvSpPr>
        <p:spPr>
          <a:xfrm>
            <a:off x="504650" y="1142325"/>
            <a:ext cx="82563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18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9 -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2" name="Google Shape;1642;p182"/>
          <p:cNvSpPr txBox="1"/>
          <p:nvPr/>
        </p:nvSpPr>
        <p:spPr>
          <a:xfrm>
            <a:off x="1516025" y="1814450"/>
            <a:ext cx="6180000" cy="17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Pitter_patter_pitter_patter_listen_to_the_rain_pitter_patter_pitter_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patter_on_the_window_pane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2023-10-08T16:21:31Z</dcterms:modified>
</cp:coreProperties>
</file>