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394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g5ed704150b_5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5" name="Google Shape;1645;g5ed704150b_5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p183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Text Compression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8" name="Google Shape;1648;p183"/>
          <p:cNvSpPr txBox="1"/>
          <p:nvPr/>
        </p:nvSpPr>
        <p:spPr>
          <a:xfrm>
            <a:off x="504650" y="1142325"/>
            <a:ext cx="8256300" cy="13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49" name="Google Shape;1649;p183"/>
          <p:cNvPicPr preferRelativeResize="0"/>
          <p:nvPr/>
        </p:nvPicPr>
        <p:blipFill rotWithShape="1">
          <a:blip r:embed="rId4">
            <a:alphaModFix/>
          </a:blip>
          <a:srcRect t="21697"/>
          <a:stretch/>
        </p:blipFill>
        <p:spPr>
          <a:xfrm>
            <a:off x="179250" y="1721075"/>
            <a:ext cx="4168200" cy="113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0" name="Google Shape;1650;p1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8275" y="1721075"/>
            <a:ext cx="4572000" cy="575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1" name="Google Shape;1651;p1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5475" y="2689378"/>
            <a:ext cx="1597600" cy="19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2" name="Google Shape;1652;p18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9 -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53" name="Google Shape;1653;p183"/>
          <p:cNvSpPr/>
          <p:nvPr/>
        </p:nvSpPr>
        <p:spPr>
          <a:xfrm>
            <a:off x="4374675" y="1376225"/>
            <a:ext cx="4736100" cy="3590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2023-10-08T16:21:32Z</dcterms:modified>
</cp:coreProperties>
</file>