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6279560f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f6279560f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58"/>
          <p:cNvSpPr txBox="1"/>
          <p:nvPr/>
        </p:nvSpPr>
        <p:spPr>
          <a:xfrm>
            <a:off x="358650" y="549000"/>
            <a:ext cx="8280000" cy="42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3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 a group, nominate the idea you’ve discussed that you think would be the most interesting to everyone else in the class.</a:t>
            </a: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1910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Proxima Nova"/>
              <a:buChar char="●"/>
            </a:pPr>
            <a:r>
              <a:rPr lang="en" sz="3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Start to sketch out that idea on a poster. Make a visual representation of your ideas.</a:t>
            </a: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i="1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Remember this is a rapid prototype. Just something to quickly convey the idea!</a:t>
            </a:r>
            <a:endParaRPr sz="1800" i="1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2023-10-08T16:19:25Z</dcterms:modified>
</cp:coreProperties>
</file>