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9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6ad7516247_1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6ad7516247_1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84"/>
          <p:cNvSpPr/>
          <p:nvPr/>
        </p:nvSpPr>
        <p:spPr>
          <a:xfrm>
            <a:off x="4312550" y="2429624"/>
            <a:ext cx="4321800" cy="2507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18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0" name="Google Shape;1660;p184"/>
          <p:cNvSpPr txBox="1"/>
          <p:nvPr/>
        </p:nvSpPr>
        <p:spPr>
          <a:xfrm>
            <a:off x="523500" y="684400"/>
            <a:ext cx="8097000" cy="3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is this message the same as the first? What actually gets sent to my friend?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1" name="Google Shape;1661;p184"/>
          <p:cNvPicPr preferRelativeResize="0"/>
          <p:nvPr/>
        </p:nvPicPr>
        <p:blipFill rotWithShape="1">
          <a:blip r:embed="rId4">
            <a:alphaModFix/>
          </a:blip>
          <a:srcRect t="21697"/>
          <a:stretch/>
        </p:blipFill>
        <p:spPr>
          <a:xfrm>
            <a:off x="331650" y="2584861"/>
            <a:ext cx="3803662" cy="1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2" name="Google Shape;1662;p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597" y="2508661"/>
            <a:ext cx="4172146" cy="52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3" name="Google Shape;1663;p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0730" y="3011282"/>
            <a:ext cx="1457878" cy="176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2023-10-08T16:21:33Z</dcterms:modified>
</cp:coreProperties>
</file>