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5ed704150b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5ed704150b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8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Text Compression Widget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9" name="Google Shape;1669;p185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1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71" name="Google Shape;1671;p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65" y="1440350"/>
            <a:ext cx="5280572" cy="28280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2" name="Google Shape;1672;p185"/>
          <p:cNvSpPr txBox="1"/>
          <p:nvPr/>
        </p:nvSpPr>
        <p:spPr>
          <a:xfrm>
            <a:off x="5881575" y="1383900"/>
            <a:ext cx="2879400" cy="29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Code Studio Lesson 9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Go to Level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to compress the text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2023-10-08T16:21:34Z</dcterms:modified>
</cp:coreProperties>
</file>