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97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5d45401a1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5d45401a1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86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186"/>
          <p:cNvSpPr txBox="1"/>
          <p:nvPr/>
        </p:nvSpPr>
        <p:spPr>
          <a:xfrm>
            <a:off x="584300" y="363425"/>
            <a:ext cx="8097000" cy="1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Note of your Compression Rating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79" name="Google Shape;1679;p186"/>
          <p:cNvGrpSpPr/>
          <p:nvPr/>
        </p:nvGrpSpPr>
        <p:grpSpPr>
          <a:xfrm>
            <a:off x="287238" y="1641875"/>
            <a:ext cx="8569524" cy="3085325"/>
            <a:chOff x="287238" y="1641875"/>
            <a:chExt cx="8569524" cy="3085325"/>
          </a:xfrm>
        </p:grpSpPr>
        <p:pic>
          <p:nvPicPr>
            <p:cNvPr id="1680" name="Google Shape;1680;p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238" y="1641875"/>
              <a:ext cx="8569524" cy="308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1" name="Google Shape;1681;p186"/>
            <p:cNvSpPr/>
            <p:nvPr/>
          </p:nvSpPr>
          <p:spPr>
            <a:xfrm>
              <a:off x="313259" y="3881125"/>
              <a:ext cx="2108400" cy="846000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86"/>
          <p:cNvSpPr txBox="1"/>
          <p:nvPr/>
        </p:nvSpPr>
        <p:spPr>
          <a:xfrm>
            <a:off x="2690250" y="4026325"/>
            <a:ext cx="41589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Compression Rating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3" name="Google Shape;1683;p18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2023-10-08T16:21:35Z</dcterms:modified>
</cp:coreProperties>
</file>