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98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5d45401a1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5d45401a1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87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187"/>
          <p:cNvSpPr txBox="1"/>
          <p:nvPr/>
        </p:nvSpPr>
        <p:spPr>
          <a:xfrm>
            <a:off x="584300" y="614450"/>
            <a:ext cx="8097000" cy="28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strategies are you using to compress your sample text? Which ones seem most successful?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0" name="Google Shape;1690;p187"/>
          <p:cNvSpPr txBox="1"/>
          <p:nvPr/>
        </p:nvSpPr>
        <p:spPr>
          <a:xfrm>
            <a:off x="2690250" y="4026325"/>
            <a:ext cx="41589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Compression Rating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1" name="Google Shape;1691;p18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2023-10-08T16:21:36Z</dcterms:modified>
</cp:coreProperties>
</file>