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9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5d45401a1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5d45401a1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LCGkcn1f-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88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188"/>
          <p:cNvSpPr txBox="1"/>
          <p:nvPr/>
        </p:nvSpPr>
        <p:spPr>
          <a:xfrm>
            <a:off x="584300" y="363425"/>
            <a:ext cx="8097000" cy="1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98" name="Google Shape;1698;p188" descr="Singer/songwriter Aloe Blacc explains how digital compression works.  &#10;&#10;Start learning at http://code.org/ 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-org&#10;• on Google+ https://google.com/+codeorg" title="Text compression widget with Aloe Blacc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722" y="363426"/>
            <a:ext cx="6390154" cy="47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18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2023-10-08T16:21:37Z</dcterms:modified>
</cp:coreProperties>
</file>