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00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5d45401a1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5d45401a1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189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5" name="Google Shape;1705;p189"/>
          <p:cNvGrpSpPr/>
          <p:nvPr/>
        </p:nvGrpSpPr>
        <p:grpSpPr>
          <a:xfrm>
            <a:off x="171613" y="2219300"/>
            <a:ext cx="8716425" cy="2759475"/>
            <a:chOff x="171613" y="2219300"/>
            <a:chExt cx="8716425" cy="2759475"/>
          </a:xfrm>
        </p:grpSpPr>
        <p:pic>
          <p:nvPicPr>
            <p:cNvPr id="1706" name="Google Shape;1706;p1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1613" y="2219300"/>
              <a:ext cx="8716425" cy="274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7" name="Google Shape;1707;p189"/>
            <p:cNvSpPr/>
            <p:nvPr/>
          </p:nvSpPr>
          <p:spPr>
            <a:xfrm>
              <a:off x="6092863" y="2229275"/>
              <a:ext cx="2795100" cy="2749500"/>
            </a:xfrm>
            <a:prstGeom prst="rect">
              <a:avLst/>
            </a:prstGeom>
            <a:noFill/>
            <a:ln w="381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189"/>
          <p:cNvSpPr txBox="1"/>
          <p:nvPr/>
        </p:nvSpPr>
        <p:spPr>
          <a:xfrm>
            <a:off x="6269244" y="4418300"/>
            <a:ext cx="25650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Type In Here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9" name="Google Shape;1709;p189"/>
          <p:cNvSpPr txBox="1"/>
          <p:nvPr/>
        </p:nvSpPr>
        <p:spPr>
          <a:xfrm>
            <a:off x="584300" y="363425"/>
            <a:ext cx="8097000" cy="16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Continue to try and compress this text, using some of the strategies we just discussed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0" name="Google Shape;1710;p18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2023-10-08T16:21:38Z</dcterms:modified>
</cp:coreProperties>
</file>