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0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5d45401a1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5d45401a1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190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190"/>
          <p:cNvSpPr txBox="1"/>
          <p:nvPr/>
        </p:nvSpPr>
        <p:spPr>
          <a:xfrm>
            <a:off x="4485450" y="363425"/>
            <a:ext cx="4195800" cy="1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Click the Drop-Down Menu to explore other texts to compress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Be looking for texts you predict will be ‘easy’ to compress and texts you predict will be ‘difficult’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7" name="Google Shape;1717;p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00" y="612600"/>
            <a:ext cx="4031375" cy="28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p190"/>
          <p:cNvSpPr/>
          <p:nvPr/>
        </p:nvSpPr>
        <p:spPr>
          <a:xfrm>
            <a:off x="949374" y="846025"/>
            <a:ext cx="2542200" cy="26640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19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2023-10-08T16:21:39Z</dcterms:modified>
</cp:coreProperties>
</file>