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3"/>
  </p:notesMasterIdLst>
  <p:sldIdLst>
    <p:sldId id="40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5d45401a1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5d45401a1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191"/>
          <p:cNvSpPr txBox="1"/>
          <p:nvPr/>
        </p:nvSpPr>
        <p:spPr>
          <a:xfrm>
            <a:off x="213150" y="1152375"/>
            <a:ext cx="87177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1: Decide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With your neighbor, choose an ‘easy’ message and a ‘difficult’ message for you both to attempt together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Step 2: Pair Compressing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Using one computer: work together to compress the ‘easy’ message as much as you can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Using the other computer: work together to compress the ‘difficult’ message as much as you can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5" name="Google Shape;1725;p191"/>
          <p:cNvSpPr txBox="1"/>
          <p:nvPr/>
        </p:nvSpPr>
        <p:spPr>
          <a:xfrm>
            <a:off x="639750" y="310775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‘Easy’ &amp; ‘Difficult’ Compressions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6" name="Google Shape;1726;p19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9 -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2023-10-08T16:21:41Z</dcterms:modified>
</cp:coreProperties>
</file>