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0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5e4e114597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5e4e114597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93"/>
          <p:cNvSpPr txBox="1"/>
          <p:nvPr/>
        </p:nvSpPr>
        <p:spPr>
          <a:xfrm>
            <a:off x="554850" y="695075"/>
            <a:ext cx="7932600" cy="3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made some messages “easier” to compress than others?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made some messages more “difficult” to compress than others?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6" name="Google Shape;1736;p19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2023-10-08T16:21:43Z</dcterms:modified>
</cp:coreProperties>
</file>