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0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5e4e114597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5e4e114597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194"/>
          <p:cNvSpPr txBox="1"/>
          <p:nvPr/>
        </p:nvSpPr>
        <p:spPr>
          <a:xfrm>
            <a:off x="639750" y="310775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2" name="Google Shape;1742;p19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9 -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3" name="Google Shape;1743;p194"/>
          <p:cNvSpPr txBox="1"/>
          <p:nvPr/>
        </p:nvSpPr>
        <p:spPr>
          <a:xfrm>
            <a:off x="554850" y="734800"/>
            <a:ext cx="6069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Lossless Compression: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 A process for reducing the number of bits needed to represent something without losing any information. This process is reversible.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4" name="Google Shape;1744;p194"/>
          <p:cNvSpPr/>
          <p:nvPr/>
        </p:nvSpPr>
        <p:spPr>
          <a:xfrm>
            <a:off x="6918600" y="813550"/>
            <a:ext cx="1896900" cy="1162800"/>
          </a:xfrm>
          <a:prstGeom prst="roundRect">
            <a:avLst>
              <a:gd name="adj" fmla="val 16667"/>
            </a:avLst>
          </a:prstGeom>
          <a:solidFill>
            <a:srgbClr val="1D8C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194"/>
          <p:cNvSpPr/>
          <p:nvPr/>
        </p:nvSpPr>
        <p:spPr>
          <a:xfrm>
            <a:off x="6918600" y="3167144"/>
            <a:ext cx="1896900" cy="1162800"/>
          </a:xfrm>
          <a:prstGeom prst="roundRect">
            <a:avLst>
              <a:gd name="adj" fmla="val 16667"/>
            </a:avLst>
          </a:prstGeom>
          <a:solidFill>
            <a:srgbClr val="1D8C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194"/>
          <p:cNvSpPr/>
          <p:nvPr/>
        </p:nvSpPr>
        <p:spPr>
          <a:xfrm>
            <a:off x="7454400" y="2318705"/>
            <a:ext cx="825300" cy="506100"/>
          </a:xfrm>
          <a:prstGeom prst="roundRect">
            <a:avLst>
              <a:gd name="adj" fmla="val 16667"/>
            </a:avLst>
          </a:prstGeom>
          <a:solidFill>
            <a:srgbClr val="FCB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194"/>
          <p:cNvSpPr txBox="1"/>
          <p:nvPr/>
        </p:nvSpPr>
        <p:spPr>
          <a:xfrm>
            <a:off x="6949200" y="3272600"/>
            <a:ext cx="1835700" cy="9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01101100 01101111 01110011 01110011 01101100 01100101 01110011 01110011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48" name="Google Shape;1748;p194"/>
          <p:cNvCxnSpPr/>
          <p:nvPr/>
        </p:nvCxnSpPr>
        <p:spPr>
          <a:xfrm>
            <a:off x="7867050" y="1976350"/>
            <a:ext cx="0" cy="4479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9" name="Google Shape;1749;p194"/>
          <p:cNvCxnSpPr/>
          <p:nvPr/>
        </p:nvCxnSpPr>
        <p:spPr>
          <a:xfrm>
            <a:off x="7867050" y="2824800"/>
            <a:ext cx="0" cy="4479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0" name="Google Shape;1750;p194"/>
          <p:cNvSpPr txBox="1"/>
          <p:nvPr/>
        </p:nvSpPr>
        <p:spPr>
          <a:xfrm>
            <a:off x="6949200" y="918988"/>
            <a:ext cx="1835700" cy="9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01101100 01101111 01110011 01110011 01101100 01100101 01110011 01110011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2023-10-08T16:21:44Z</dcterms:modified>
</cp:coreProperties>
</file>