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408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5f6279560f_0_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5f6279560f_0_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gif"/><Relationship Id="rId4" Type="http://schemas.openxmlformats.org/officeDocument/2006/relationships/hyperlink" Target="https://studio.code.org/projects/applab/hxXJIEGg2yza_Q7t9W04x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19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10 -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5" name="Google Shape;1765;p197"/>
          <p:cNvSpPr txBox="1"/>
          <p:nvPr/>
        </p:nvSpPr>
        <p:spPr>
          <a:xfrm>
            <a:off x="523500" y="603025"/>
            <a:ext cx="5559900" cy="3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How is </a:t>
            </a:r>
            <a:r>
              <a:rPr lang="en" sz="36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this widget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similar to the widget we used yesterday? How is it different?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66" name="Google Shape;1766;p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3700" y="886975"/>
            <a:ext cx="2504400" cy="3369556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197"/>
          <p:cNvSpPr/>
          <p:nvPr/>
        </p:nvSpPr>
        <p:spPr>
          <a:xfrm>
            <a:off x="4049725" y="1053650"/>
            <a:ext cx="1255200" cy="7788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here!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2023-10-08T16:21:47Z</dcterms:modified>
</cp:coreProperties>
</file>