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5dd053d834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5dd053d834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199"/>
          <p:cNvSpPr txBox="1"/>
          <p:nvPr/>
        </p:nvSpPr>
        <p:spPr>
          <a:xfrm>
            <a:off x="639750" y="7567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Navigate to Code Studio, Lesson 10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Go to Level 1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7" name="Google Shape;1777;p19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2023-10-08T16:21:49Z</dcterms:modified>
</cp:coreProperties>
</file>